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2"/>
  </p:sldMasterIdLst>
  <p:notesMasterIdLst>
    <p:notesMasterId r:id="rId25"/>
  </p:notesMasterIdLst>
  <p:handoutMasterIdLst>
    <p:handoutMasterId r:id="rId26"/>
  </p:handoutMasterIdLst>
  <p:sldIdLst>
    <p:sldId id="257" r:id="rId3"/>
    <p:sldId id="258" r:id="rId4"/>
    <p:sldId id="1819" r:id="rId5"/>
    <p:sldId id="2010" r:id="rId6"/>
    <p:sldId id="2001" r:id="rId7"/>
    <p:sldId id="2076" r:id="rId8"/>
    <p:sldId id="1800" r:id="rId9"/>
    <p:sldId id="2086" r:id="rId10"/>
    <p:sldId id="2087" r:id="rId11"/>
    <p:sldId id="1804" r:id="rId12"/>
    <p:sldId id="2088" r:id="rId13"/>
    <p:sldId id="1945" r:id="rId14"/>
    <p:sldId id="2089" r:id="rId15"/>
    <p:sldId id="2090" r:id="rId16"/>
    <p:sldId id="2063" r:id="rId17"/>
    <p:sldId id="2091" r:id="rId18"/>
    <p:sldId id="2092" r:id="rId19"/>
    <p:sldId id="2093" r:id="rId20"/>
    <p:sldId id="815" r:id="rId21"/>
    <p:sldId id="890" r:id="rId22"/>
    <p:sldId id="2058" r:id="rId23"/>
    <p:sldId id="298" r:id="rId24"/>
  </p:sldIdLst>
  <p:sldSz cx="9144000" cy="6858000" type="screen4x3"/>
  <p:notesSz cx="6858000" cy="9144000"/>
  <p:defaultTextStyle>
    <a:defPPr>
      <a:defRPr lang="zh-CN"/>
    </a:defPPr>
    <a:lvl1pPr marL="0" lvl="0"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210" userDrawn="1">
          <p15:clr>
            <a:srgbClr val="A4A3A4"/>
          </p15:clr>
        </p15:guide>
        <p15:guide id="2" pos="286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D341F"/>
    <a:srgbClr val="AA3F26"/>
    <a:srgbClr val="00339A"/>
    <a:srgbClr val="003FBC"/>
    <a:srgbClr val="FF6D6D"/>
    <a:srgbClr val="A20000"/>
    <a:srgbClr val="81301D"/>
    <a:srgbClr val="87715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066" autoAdjust="0"/>
    <p:restoredTop sz="95892" autoAdjust="0"/>
  </p:normalViewPr>
  <p:slideViewPr>
    <p:cSldViewPr snapToObjects="1" showGuides="1">
      <p:cViewPr varScale="1">
        <p:scale>
          <a:sx n="84" d="100"/>
          <a:sy n="84" d="100"/>
        </p:scale>
        <p:origin x="1704" y="67"/>
      </p:cViewPr>
      <p:guideLst>
        <p:guide orient="horz" pos="2210"/>
        <p:guide pos="2862"/>
      </p:guideLst>
    </p:cSldViewPr>
  </p:slideViewPr>
  <p:outlineViewPr>
    <p:cViewPr>
      <p:scale>
        <a:sx n="33" d="100"/>
        <a:sy n="33" d="100"/>
      </p:scale>
      <p:origin x="0" y="-4498"/>
    </p:cViewPr>
  </p:outlineViewPr>
  <p:notesTextViewPr>
    <p:cViewPr>
      <p:scale>
        <a:sx n="1" d="1"/>
        <a:sy n="1" d="1"/>
      </p:scale>
      <p:origin x="0" y="0"/>
    </p:cViewPr>
  </p:notesTextViewPr>
  <p:sorterViewPr showFormatting="0">
    <p:cViewPr>
      <p:scale>
        <a:sx n="100" d="100"/>
        <a:sy n="100" d="100"/>
      </p:scale>
      <p:origin x="0" y="-3101"/>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handoutMaster" Target="handoutMasters/handoutMaster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2026/2/17</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280895949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页眉占位符 1"/>
          <p:cNvSpPr>
            <a:spLocks noGrp="1" noChangeArrowheads="1"/>
          </p:cNvSpPr>
          <p:nvPr>
            <p:ph type="hdr" sz="quarter"/>
          </p:nvPr>
        </p:nvSpPr>
        <p:spPr bwMode="auto">
          <a:xfrm>
            <a:off x="0" y="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eaLnBrk="1" hangingPunct="1">
              <a:buFontTx/>
              <a:buNone/>
              <a:defRPr sz="1200">
                <a:latin typeface="Calibri" panose="020F0502020204030204" pitchFamily="34" charset="0"/>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endParaRPr>
          </a:p>
        </p:txBody>
      </p:sp>
      <p:sp>
        <p:nvSpPr>
          <p:cNvPr id="4099" name="日期占位符 2"/>
          <p:cNvSpPr>
            <a:spLocks noGrp="1" noChangeArrowheads="1"/>
          </p:cNvSpPr>
          <p:nvPr>
            <p:ph type="dt" idx="1"/>
          </p:nvPr>
        </p:nvSpPr>
        <p:spPr bwMode="auto">
          <a:xfrm>
            <a:off x="3884613" y="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lgn="r" eaLnBrk="1" hangingPunct="1">
              <a:buFontTx/>
              <a:buNone/>
              <a:defRPr sz="1200">
                <a:latin typeface="Calibri" panose="020F0502020204030204" pitchFamily="34" charset="0"/>
              </a:defRPr>
            </a:lvl1pPr>
          </a:lstStyle>
          <a:p>
            <a:pPr marL="0" marR="0" lvl="0" indent="0" algn="r"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endParaRPr>
          </a:p>
        </p:txBody>
      </p:sp>
      <p:sp>
        <p:nvSpPr>
          <p:cNvPr id="3076" name="幻灯片图像占位符 3"/>
          <p:cNvSpPr>
            <a:spLocks noGrp="1" noRot="1" noChangeAspect="1"/>
          </p:cNvSpPr>
          <p:nvPr>
            <p:ph type="sldImg"/>
          </p:nvPr>
        </p:nvSpPr>
        <p:spPr>
          <a:xfrm>
            <a:off x="1143000" y="685800"/>
            <a:ext cx="4572000" cy="3429000"/>
          </a:xfrm>
          <a:prstGeom prst="rect">
            <a:avLst/>
          </a:prstGeom>
          <a:noFill/>
          <a:ln w="12700">
            <a:noFill/>
          </a:ln>
        </p:spPr>
      </p:sp>
      <p:sp>
        <p:nvSpPr>
          <p:cNvPr id="4101" name="备注占位符 4"/>
          <p:cNvSpPr>
            <a:spLocks noGrp="1" noChangeArrowheads="1"/>
          </p:cNvSpPr>
          <p:nvPr>
            <p:ph type="body" sz="quarter" idx="3"/>
          </p:nvPr>
        </p:nvSpPr>
        <p:spPr bwMode="auto">
          <a:xfrm>
            <a:off x="685800" y="4343400"/>
            <a:ext cx="5486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102" name="页脚占位符 5"/>
          <p:cNvSpPr>
            <a:spLocks noGrp="1" noChangeArrowheads="1"/>
          </p:cNvSpPr>
          <p:nvPr>
            <p:ph type="ftr" sz="quarter" idx="4"/>
          </p:nvPr>
        </p:nvSpPr>
        <p:spPr bwMode="auto">
          <a:xfrm>
            <a:off x="0"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lstStyle>
            <a:lvl1pPr eaLnBrk="1" hangingPunct="1">
              <a:buFontTx/>
              <a:buNone/>
              <a:defRPr sz="1200">
                <a:latin typeface="Calibri" panose="020F0502020204030204" pitchFamily="34" charset="0"/>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endParaRPr>
          </a:p>
        </p:txBody>
      </p:sp>
      <p:sp>
        <p:nvSpPr>
          <p:cNvPr id="4103" name="灯片编号占位符 6"/>
          <p:cNvSpPr>
            <a:spLocks noGrp="1" noChangeArrowheads="1"/>
          </p:cNvSpPr>
          <p:nvPr>
            <p:ph type="sldNum" sz="quarter" idx="5"/>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lstStyle>
            <a:lvl1pPr algn="r" eaLnBrk="1" hangingPunct="1">
              <a:buFontTx/>
              <a:buNone/>
              <a:defRPr sz="1200">
                <a:latin typeface="Calibri" panose="020F0502020204030204" pitchFamily="34" charset="0"/>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30555031-67E6-4789-9C03-D478E6AD99D7}" type="slidenum">
              <a:rPr kumimoji="0" lang="zh-CN" altLang="en-US" sz="12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rPr>
              <a:t>‹#›</a:t>
            </a:fld>
            <a:endParaRPr kumimoji="0" lang="zh-CN" altLang="en-US" sz="12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2171803825"/>
      </p:ext>
    </p:extLst>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lstStyle>
            <a:lvl1pPr algn="ctr">
              <a:defRPr sz="6000"/>
            </a:lvl1pPr>
          </a:lstStyle>
          <a:p>
            <a:r>
              <a:rPr lang="zh-CN" altLang="en-US" noProof="1" smtClean="0"/>
              <a:t>单击此处编辑母版标题样式</a:t>
            </a:r>
            <a:endParaRPr lang="zh-CN" altLang="en-US" noProof="1"/>
          </a:p>
        </p:txBody>
      </p:sp>
      <p:sp>
        <p:nvSpPr>
          <p:cNvPr id="3" name="副标题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noProof="1" smtClean="0"/>
              <a:t>单击此处编辑母版副标题样式</a:t>
            </a:r>
            <a:endParaRPr lang="zh-CN" altLang="en-US" noProof="1"/>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5095E5AF-9B0D-4B40-9732-7A5A0DFCF7FA}" type="datetime1">
              <a:rPr kumimoji="0" lang="zh-CN" altLang="en-US" sz="1200" b="0" i="0" u="none" strike="noStrike" kern="1200" cap="none" spc="0" normalizeH="0" baseline="0" noProof="0">
                <a:ln>
                  <a:noFill/>
                </a:ln>
                <a:solidFill>
                  <a:srgbClr val="9D9D9D"/>
                </a:solidFill>
                <a:effectLst/>
                <a:uLnTx/>
                <a:uFillTx/>
                <a:latin typeface="+mn-lt"/>
                <a:ea typeface="+mn-ea"/>
                <a:cs typeface="+mn-cs"/>
              </a:rPr>
              <a:t>2026/2/17</a:t>
            </a:fld>
            <a:endParaRPr kumimoji="0" lang="en-US" sz="1200" b="0" i="0" u="none" strike="noStrike" kern="1200" cap="none" spc="0" normalizeH="0" baseline="0" noProof="0">
              <a:ln>
                <a:noFill/>
              </a:ln>
              <a:solidFill>
                <a:srgbClr val="9D9D9D"/>
              </a:solidFill>
              <a:effectLst/>
              <a:uLnTx/>
              <a:uFillTx/>
              <a:latin typeface="+mn-lt"/>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9D9D9D"/>
              </a:solidFill>
              <a:effectLst/>
              <a:uLnTx/>
              <a:uFillTx/>
              <a:latin typeface="+mn-lt"/>
              <a:ea typeface="+mn-ea"/>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542648F0-3BEB-46D0-946B-15A1CD538452}" type="slidenum">
              <a:rPr kumimoji="0" lang="zh-CN" altLang="en-US" sz="1200" b="0" i="0" u="none" strike="noStrike" kern="1200" cap="none" spc="0" normalizeH="0" baseline="0" noProof="0">
                <a:ln>
                  <a:noFill/>
                </a:ln>
                <a:solidFill>
                  <a:srgbClr val="9D9D9D"/>
                </a:solidFill>
                <a:effectLst/>
                <a:uLnTx/>
                <a:uFillTx/>
                <a:latin typeface="+mn-lt"/>
                <a:ea typeface="+mn-ea"/>
                <a:cs typeface="+mn-cs"/>
              </a:rPr>
              <a:t>‹#›</a:t>
            </a:fld>
            <a:endParaRPr kumimoji="0" lang="en-US" sz="1200" b="0" i="0" u="none" strike="noStrike" kern="1200" cap="none" spc="0" normalizeH="0" baseline="0" noProof="0">
              <a:ln>
                <a:noFill/>
              </a:ln>
              <a:solidFill>
                <a:srgbClr val="9D9D9D"/>
              </a:solidFill>
              <a:effectLst/>
              <a:uLnTx/>
              <a:uFillTx/>
              <a:latin typeface="+mn-lt"/>
              <a:ea typeface="+mn-ea"/>
              <a:cs typeface="+mn-cs"/>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p:txBody>
          <a:bodyPr vert="eaVert"/>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5095E5AF-9B0D-4B40-9732-7A5A0DFCF7FA}" type="datetime1">
              <a:rPr kumimoji="0" lang="zh-CN" altLang="en-US" sz="1200" b="0" i="0" u="none" strike="noStrike" kern="1200" cap="none" spc="0" normalizeH="0" baseline="0" noProof="0">
                <a:ln>
                  <a:noFill/>
                </a:ln>
                <a:solidFill>
                  <a:srgbClr val="9D9D9D"/>
                </a:solidFill>
                <a:effectLst/>
                <a:uLnTx/>
                <a:uFillTx/>
                <a:latin typeface="+mn-lt"/>
                <a:ea typeface="+mn-ea"/>
                <a:cs typeface="+mn-cs"/>
              </a:rPr>
              <a:t>2026/2/17</a:t>
            </a:fld>
            <a:endParaRPr kumimoji="0" lang="en-US" sz="1200" b="0" i="0" u="none" strike="noStrike" kern="1200" cap="none" spc="0" normalizeH="0" baseline="0" noProof="0">
              <a:ln>
                <a:noFill/>
              </a:ln>
              <a:solidFill>
                <a:srgbClr val="9D9D9D"/>
              </a:solidFill>
              <a:effectLst/>
              <a:uLnTx/>
              <a:uFillTx/>
              <a:latin typeface="+mn-lt"/>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9D9D9D"/>
              </a:solidFill>
              <a:effectLst/>
              <a:uLnTx/>
              <a:uFillTx/>
              <a:latin typeface="+mn-lt"/>
              <a:ea typeface="+mn-ea"/>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542648F0-3BEB-46D0-946B-15A1CD538452}" type="slidenum">
              <a:rPr kumimoji="0" lang="zh-CN" altLang="en-US" sz="1200" b="0" i="0" u="none" strike="noStrike" kern="1200" cap="none" spc="0" normalizeH="0" baseline="0" noProof="0">
                <a:ln>
                  <a:noFill/>
                </a:ln>
                <a:solidFill>
                  <a:srgbClr val="9D9D9D"/>
                </a:solidFill>
                <a:effectLst/>
                <a:uLnTx/>
                <a:uFillTx/>
                <a:latin typeface="+mn-lt"/>
                <a:ea typeface="+mn-ea"/>
                <a:cs typeface="+mn-cs"/>
              </a:rPr>
              <a:t>‹#›</a:t>
            </a:fld>
            <a:endParaRPr kumimoji="0" lang="en-US" sz="1200" b="0" i="0" u="none" strike="noStrike" kern="1200" cap="none" spc="0" normalizeH="0" baseline="0" noProof="0">
              <a:ln>
                <a:noFill/>
              </a:ln>
              <a:solidFill>
                <a:srgbClr val="9D9D9D"/>
              </a:solidFill>
              <a:effectLst/>
              <a:uLnTx/>
              <a:uFillTx/>
              <a:latin typeface="+mn-lt"/>
              <a:ea typeface="+mn-ea"/>
              <a:cs typeface="+mn-cs"/>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37338" y="254000"/>
            <a:ext cx="2073275" cy="6284913"/>
          </a:xfrm>
        </p:spPr>
        <p:txBody>
          <a:bodyPr vert="eaVert"/>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a:xfrm>
            <a:off x="415925" y="254000"/>
            <a:ext cx="6069013" cy="6284913"/>
          </a:xfrm>
        </p:spPr>
        <p:txBody>
          <a:bodyPr vert="eaVert"/>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5095E5AF-9B0D-4B40-9732-7A5A0DFCF7FA}" type="datetime1">
              <a:rPr kumimoji="0" lang="zh-CN" altLang="en-US" sz="1200" b="0" i="0" u="none" strike="noStrike" kern="1200" cap="none" spc="0" normalizeH="0" baseline="0" noProof="0">
                <a:ln>
                  <a:noFill/>
                </a:ln>
                <a:solidFill>
                  <a:srgbClr val="9D9D9D"/>
                </a:solidFill>
                <a:effectLst/>
                <a:uLnTx/>
                <a:uFillTx/>
                <a:latin typeface="+mn-lt"/>
                <a:ea typeface="+mn-ea"/>
                <a:cs typeface="+mn-cs"/>
              </a:rPr>
              <a:t>2026/2/17</a:t>
            </a:fld>
            <a:endParaRPr kumimoji="0" lang="en-US" sz="1200" b="0" i="0" u="none" strike="noStrike" kern="1200" cap="none" spc="0" normalizeH="0" baseline="0" noProof="0">
              <a:ln>
                <a:noFill/>
              </a:ln>
              <a:solidFill>
                <a:srgbClr val="9D9D9D"/>
              </a:solidFill>
              <a:effectLst/>
              <a:uLnTx/>
              <a:uFillTx/>
              <a:latin typeface="+mn-lt"/>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9D9D9D"/>
              </a:solidFill>
              <a:effectLst/>
              <a:uLnTx/>
              <a:uFillTx/>
              <a:latin typeface="+mn-lt"/>
              <a:ea typeface="+mn-ea"/>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542648F0-3BEB-46D0-946B-15A1CD538452}" type="slidenum">
              <a:rPr kumimoji="0" lang="zh-CN" altLang="en-US" sz="1200" b="0" i="0" u="none" strike="noStrike" kern="1200" cap="none" spc="0" normalizeH="0" baseline="0" noProof="0">
                <a:ln>
                  <a:noFill/>
                </a:ln>
                <a:solidFill>
                  <a:srgbClr val="9D9D9D"/>
                </a:solidFill>
                <a:effectLst/>
                <a:uLnTx/>
                <a:uFillTx/>
                <a:latin typeface="+mn-lt"/>
                <a:ea typeface="+mn-ea"/>
                <a:cs typeface="+mn-cs"/>
              </a:rPr>
              <a:t>‹#›</a:t>
            </a:fld>
            <a:endParaRPr kumimoji="0" lang="en-US" sz="1200" b="0" i="0" u="none" strike="noStrike" kern="1200" cap="none" spc="0" normalizeH="0" baseline="0" noProof="0">
              <a:ln>
                <a:noFill/>
              </a:ln>
              <a:solidFill>
                <a:srgbClr val="9D9D9D"/>
              </a:solidFill>
              <a:effectLst/>
              <a:uLnTx/>
              <a:uFillTx/>
              <a:latin typeface="+mn-lt"/>
              <a:ea typeface="+mn-ea"/>
              <a:cs typeface="+mn-cs"/>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lstStyle>
            <a:lvl1pPr algn="ctr">
              <a:defRPr sz="6000"/>
            </a:lvl1pPr>
          </a:lstStyle>
          <a:p>
            <a:r>
              <a:rPr lang="zh-CN" altLang="en-US" noProof="1" smtClean="0"/>
              <a:t>单击此处编辑母版标题样式</a:t>
            </a:r>
            <a:endParaRPr lang="zh-CN" altLang="en-US" noProof="1"/>
          </a:p>
        </p:txBody>
      </p:sp>
      <p:sp>
        <p:nvSpPr>
          <p:cNvPr id="3" name="副标题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noProof="1" smtClean="0"/>
              <a:t>单击此处编辑母版副标题样式</a:t>
            </a:r>
            <a:endParaRPr lang="zh-CN" altLang="en-US" noProof="1"/>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B4F9C41A-BD3B-44FB-8B34-C9EF4817288B}" type="datetime1">
              <a:rPr kumimoji="0" lang="zh-CN" altLang="en-US" sz="1200" b="0" i="0" u="none" strike="noStrike" kern="1200" cap="none" spc="0" normalizeH="0" baseline="0" noProof="0">
                <a:ln>
                  <a:noFill/>
                </a:ln>
                <a:solidFill>
                  <a:srgbClr val="9D9D9D"/>
                </a:solidFill>
                <a:effectLst/>
                <a:uLnTx/>
                <a:uFillTx/>
                <a:latin typeface="+mn-lt"/>
                <a:ea typeface="+mn-ea"/>
                <a:cs typeface="+mn-cs"/>
              </a:rPr>
              <a:t>2026/2/17</a:t>
            </a:fld>
            <a:endParaRPr kumimoji="0" lang="en-US" sz="1200" b="0" i="0" u="none" strike="noStrike" kern="1200" cap="none" spc="0" normalizeH="0" baseline="0" noProof="0">
              <a:ln>
                <a:noFill/>
              </a:ln>
              <a:solidFill>
                <a:srgbClr val="9D9D9D"/>
              </a:solidFill>
              <a:effectLst/>
              <a:uLnTx/>
              <a:uFillTx/>
              <a:latin typeface="+mn-lt"/>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9D9D9D"/>
              </a:solidFill>
              <a:effectLst/>
              <a:uLnTx/>
              <a:uFillTx/>
              <a:latin typeface="+mn-lt"/>
              <a:ea typeface="+mn-ea"/>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62DF54B1-C566-493B-9294-82CB0EF187F0}" type="slidenum">
              <a:rPr kumimoji="0" lang="zh-CN" altLang="en-US" sz="1200" b="0" i="0" u="none" strike="noStrike" kern="1200" cap="none" spc="0" normalizeH="0" baseline="0" noProof="0">
                <a:ln>
                  <a:noFill/>
                </a:ln>
                <a:solidFill>
                  <a:srgbClr val="9D9D9D"/>
                </a:solidFill>
                <a:effectLst/>
                <a:uLnTx/>
                <a:uFillTx/>
                <a:latin typeface="+mn-lt"/>
                <a:ea typeface="+mn-ea"/>
                <a:cs typeface="+mn-cs"/>
              </a:rPr>
              <a:t>‹#›</a:t>
            </a:fld>
            <a:endParaRPr kumimoji="0" lang="en-US" sz="1200" b="0" i="0" u="none" strike="noStrike" kern="1200" cap="none" spc="0" normalizeH="0" baseline="0" noProof="0">
              <a:ln>
                <a:noFill/>
              </a:ln>
              <a:solidFill>
                <a:srgbClr val="9D9D9D"/>
              </a:solidFill>
              <a:effectLst/>
              <a:uLnTx/>
              <a:uFillTx/>
              <a:latin typeface="+mn-lt"/>
              <a:ea typeface="+mn-ea"/>
              <a:cs typeface="+mn-cs"/>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idx="1"/>
          </p:nvPr>
        </p:nvSpPr>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B4F9C41A-BD3B-44FB-8B34-C9EF4817288B}" type="datetime1">
              <a:rPr kumimoji="0" lang="zh-CN" altLang="en-US" sz="1200" b="0" i="0" u="none" strike="noStrike" kern="1200" cap="none" spc="0" normalizeH="0" baseline="0" noProof="0">
                <a:ln>
                  <a:noFill/>
                </a:ln>
                <a:solidFill>
                  <a:srgbClr val="9D9D9D"/>
                </a:solidFill>
                <a:effectLst/>
                <a:uLnTx/>
                <a:uFillTx/>
                <a:latin typeface="+mn-lt"/>
                <a:ea typeface="+mn-ea"/>
                <a:cs typeface="+mn-cs"/>
              </a:rPr>
              <a:t>2026/2/17</a:t>
            </a:fld>
            <a:endParaRPr kumimoji="0" lang="en-US" sz="1200" b="0" i="0" u="none" strike="noStrike" kern="1200" cap="none" spc="0" normalizeH="0" baseline="0" noProof="0">
              <a:ln>
                <a:noFill/>
              </a:ln>
              <a:solidFill>
                <a:srgbClr val="9D9D9D"/>
              </a:solidFill>
              <a:effectLst/>
              <a:uLnTx/>
              <a:uFillTx/>
              <a:latin typeface="+mn-lt"/>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9D9D9D"/>
              </a:solidFill>
              <a:effectLst/>
              <a:uLnTx/>
              <a:uFillTx/>
              <a:latin typeface="+mn-lt"/>
              <a:ea typeface="+mn-ea"/>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62DF54B1-C566-493B-9294-82CB0EF187F0}" type="slidenum">
              <a:rPr kumimoji="0" lang="zh-CN" altLang="en-US" sz="1200" b="0" i="0" u="none" strike="noStrike" kern="1200" cap="none" spc="0" normalizeH="0" baseline="0" noProof="0">
                <a:ln>
                  <a:noFill/>
                </a:ln>
                <a:solidFill>
                  <a:srgbClr val="9D9D9D"/>
                </a:solidFill>
                <a:effectLst/>
                <a:uLnTx/>
                <a:uFillTx/>
                <a:latin typeface="+mn-lt"/>
                <a:ea typeface="+mn-ea"/>
                <a:cs typeface="+mn-cs"/>
              </a:rPr>
              <a:t>‹#›</a:t>
            </a:fld>
            <a:endParaRPr kumimoji="0" lang="en-US" sz="1200" b="0" i="0" u="none" strike="noStrike" kern="1200" cap="none" spc="0" normalizeH="0" baseline="0" noProof="0">
              <a:ln>
                <a:noFill/>
              </a:ln>
              <a:solidFill>
                <a:srgbClr val="9D9D9D"/>
              </a:solidFill>
              <a:effectLst/>
              <a:uLnTx/>
              <a:uFillTx/>
              <a:latin typeface="+mn-lt"/>
              <a:ea typeface="+mn-ea"/>
              <a:cs typeface="+mn-cs"/>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lstStyle>
            <a:lvl1pPr>
              <a:defRPr sz="6000"/>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noProof="1" smtClean="0"/>
              <a:t>单击此处编辑母版文本样式</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B4F9C41A-BD3B-44FB-8B34-C9EF4817288B}" type="datetime1">
              <a:rPr kumimoji="0" lang="zh-CN" altLang="en-US" sz="1200" b="0" i="0" u="none" strike="noStrike" kern="1200" cap="none" spc="0" normalizeH="0" baseline="0" noProof="0">
                <a:ln>
                  <a:noFill/>
                </a:ln>
                <a:solidFill>
                  <a:srgbClr val="9D9D9D"/>
                </a:solidFill>
                <a:effectLst/>
                <a:uLnTx/>
                <a:uFillTx/>
                <a:latin typeface="+mn-lt"/>
                <a:ea typeface="+mn-ea"/>
                <a:cs typeface="+mn-cs"/>
              </a:rPr>
              <a:t>2026/2/17</a:t>
            </a:fld>
            <a:endParaRPr kumimoji="0" lang="en-US" sz="1200" b="0" i="0" u="none" strike="noStrike" kern="1200" cap="none" spc="0" normalizeH="0" baseline="0" noProof="0">
              <a:ln>
                <a:noFill/>
              </a:ln>
              <a:solidFill>
                <a:srgbClr val="9D9D9D"/>
              </a:solidFill>
              <a:effectLst/>
              <a:uLnTx/>
              <a:uFillTx/>
              <a:latin typeface="+mn-lt"/>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9D9D9D"/>
              </a:solidFill>
              <a:effectLst/>
              <a:uLnTx/>
              <a:uFillTx/>
              <a:latin typeface="+mn-lt"/>
              <a:ea typeface="+mn-ea"/>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62DF54B1-C566-493B-9294-82CB0EF187F0}" type="slidenum">
              <a:rPr kumimoji="0" lang="zh-CN" altLang="en-US" sz="1200" b="0" i="0" u="none" strike="noStrike" kern="1200" cap="none" spc="0" normalizeH="0" baseline="0" noProof="0">
                <a:ln>
                  <a:noFill/>
                </a:ln>
                <a:solidFill>
                  <a:srgbClr val="9D9D9D"/>
                </a:solidFill>
                <a:effectLst/>
                <a:uLnTx/>
                <a:uFillTx/>
                <a:latin typeface="+mn-lt"/>
                <a:ea typeface="+mn-ea"/>
                <a:cs typeface="+mn-cs"/>
              </a:rPr>
              <a:t>‹#›</a:t>
            </a:fld>
            <a:endParaRPr kumimoji="0" lang="en-US" sz="1200" b="0" i="0" u="none" strike="noStrike" kern="1200" cap="none" spc="0" normalizeH="0" baseline="0" noProof="0">
              <a:ln>
                <a:noFill/>
              </a:ln>
              <a:solidFill>
                <a:srgbClr val="9D9D9D"/>
              </a:solidFill>
              <a:effectLst/>
              <a:uLnTx/>
              <a:uFillTx/>
              <a:latin typeface="+mn-lt"/>
              <a:ea typeface="+mn-ea"/>
              <a:cs typeface="+mn-cs"/>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sz="half" idx="1"/>
          </p:nvPr>
        </p:nvSpPr>
        <p:spPr>
          <a:xfrm>
            <a:off x="419100" y="1219200"/>
            <a:ext cx="4068763" cy="4572000"/>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内容占位符 3"/>
          <p:cNvSpPr>
            <a:spLocks noGrp="1"/>
          </p:cNvSpPr>
          <p:nvPr>
            <p:ph sz="half" idx="2"/>
          </p:nvPr>
        </p:nvSpPr>
        <p:spPr>
          <a:xfrm>
            <a:off x="4640263" y="1219200"/>
            <a:ext cx="4070350" cy="4572000"/>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B4F9C41A-BD3B-44FB-8B34-C9EF4817288B}" type="datetime1">
              <a:rPr kumimoji="0" lang="zh-CN" altLang="en-US" sz="1200" b="0" i="0" u="none" strike="noStrike" kern="1200" cap="none" spc="0" normalizeH="0" baseline="0" noProof="0">
                <a:ln>
                  <a:noFill/>
                </a:ln>
                <a:solidFill>
                  <a:srgbClr val="9D9D9D"/>
                </a:solidFill>
                <a:effectLst/>
                <a:uLnTx/>
                <a:uFillTx/>
                <a:latin typeface="+mn-lt"/>
                <a:ea typeface="+mn-ea"/>
                <a:cs typeface="+mn-cs"/>
              </a:rPr>
              <a:t>2026/2/17</a:t>
            </a:fld>
            <a:endParaRPr kumimoji="0" lang="en-US" sz="1200" b="0" i="0" u="none" strike="noStrike" kern="1200" cap="none" spc="0" normalizeH="0" baseline="0" noProof="0">
              <a:ln>
                <a:noFill/>
              </a:ln>
              <a:solidFill>
                <a:srgbClr val="9D9D9D"/>
              </a:solidFill>
              <a:effectLst/>
              <a:uLnTx/>
              <a:uFillTx/>
              <a:latin typeface="+mn-lt"/>
              <a:ea typeface="+mn-ea"/>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9D9D9D"/>
              </a:solidFill>
              <a:effectLst/>
              <a:uLnTx/>
              <a:uFillTx/>
              <a:latin typeface="+mn-lt"/>
              <a:ea typeface="+mn-ea"/>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62DF54B1-C566-493B-9294-82CB0EF187F0}" type="slidenum">
              <a:rPr kumimoji="0" lang="zh-CN" altLang="en-US" sz="1200" b="0" i="0" u="none" strike="noStrike" kern="1200" cap="none" spc="0" normalizeH="0" baseline="0" noProof="0">
                <a:ln>
                  <a:noFill/>
                </a:ln>
                <a:solidFill>
                  <a:srgbClr val="9D9D9D"/>
                </a:solidFill>
                <a:effectLst/>
                <a:uLnTx/>
                <a:uFillTx/>
                <a:latin typeface="+mn-lt"/>
                <a:ea typeface="+mn-ea"/>
                <a:cs typeface="+mn-cs"/>
              </a:rPr>
              <a:t>‹#›</a:t>
            </a:fld>
            <a:endParaRPr kumimoji="0" lang="en-US" sz="1200" b="0" i="0" u="none" strike="noStrike" kern="1200" cap="none" spc="0" normalizeH="0" baseline="0" noProof="0">
              <a:ln>
                <a:noFill/>
              </a:ln>
              <a:solidFill>
                <a:srgbClr val="9D9D9D"/>
              </a:solidFill>
              <a:effectLst/>
              <a:uLnTx/>
              <a:uFillTx/>
              <a:latin typeface="+mn-lt"/>
              <a:ea typeface="+mn-ea"/>
              <a:cs typeface="+mn-cs"/>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365125"/>
            <a:ext cx="7886700" cy="1325563"/>
          </a:xfrm>
        </p:spPr>
        <p:txBody>
          <a:body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smtClean="0"/>
              <a:t>单击此处编辑母版文本样式</a:t>
            </a:r>
          </a:p>
        </p:txBody>
      </p:sp>
      <p:sp>
        <p:nvSpPr>
          <p:cNvPr id="4" name="内容占位符 3"/>
          <p:cNvSpPr>
            <a:spLocks noGrp="1"/>
          </p:cNvSpPr>
          <p:nvPr>
            <p:ph sz="half" idx="2"/>
          </p:nvPr>
        </p:nvSpPr>
        <p:spPr>
          <a:xfrm>
            <a:off x="630238" y="2505075"/>
            <a:ext cx="3868737" cy="3684588"/>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5" name="文本占位符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smtClean="0"/>
              <a:t>单击此处编辑母版文本样式</a:t>
            </a:r>
          </a:p>
        </p:txBody>
      </p:sp>
      <p:sp>
        <p:nvSpPr>
          <p:cNvPr id="6" name="内容占位符 5"/>
          <p:cNvSpPr>
            <a:spLocks noGrp="1"/>
          </p:cNvSpPr>
          <p:nvPr>
            <p:ph sz="quarter" idx="4"/>
          </p:nvPr>
        </p:nvSpPr>
        <p:spPr>
          <a:xfrm>
            <a:off x="4629150" y="2505075"/>
            <a:ext cx="3887788" cy="3684588"/>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7" name="日期占位符 6"/>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B4F9C41A-BD3B-44FB-8B34-C9EF4817288B}" type="datetime1">
              <a:rPr kumimoji="0" lang="zh-CN" altLang="en-US" sz="1200" b="0" i="0" u="none" strike="noStrike" kern="1200" cap="none" spc="0" normalizeH="0" baseline="0" noProof="0">
                <a:ln>
                  <a:noFill/>
                </a:ln>
                <a:solidFill>
                  <a:srgbClr val="9D9D9D"/>
                </a:solidFill>
                <a:effectLst/>
                <a:uLnTx/>
                <a:uFillTx/>
                <a:latin typeface="+mn-lt"/>
                <a:ea typeface="+mn-ea"/>
                <a:cs typeface="+mn-cs"/>
              </a:rPr>
              <a:t>2026/2/17</a:t>
            </a:fld>
            <a:endParaRPr kumimoji="0" lang="en-US" sz="1200" b="0" i="0" u="none" strike="noStrike" kern="1200" cap="none" spc="0" normalizeH="0" baseline="0" noProof="0">
              <a:ln>
                <a:noFill/>
              </a:ln>
              <a:solidFill>
                <a:srgbClr val="9D9D9D"/>
              </a:solidFill>
              <a:effectLst/>
              <a:uLnTx/>
              <a:uFillTx/>
              <a:latin typeface="+mn-lt"/>
              <a:ea typeface="+mn-ea"/>
              <a:cs typeface="+mn-cs"/>
            </a:endParaRPr>
          </a:p>
        </p:txBody>
      </p:sp>
      <p:sp>
        <p:nvSpPr>
          <p:cNvPr id="8" name="页脚占位符 7"/>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9D9D9D"/>
              </a:solidFill>
              <a:effectLst/>
              <a:uLnTx/>
              <a:uFillTx/>
              <a:latin typeface="+mn-lt"/>
              <a:ea typeface="+mn-ea"/>
              <a:cs typeface="+mn-cs"/>
            </a:endParaRPr>
          </a:p>
        </p:txBody>
      </p:sp>
      <p:sp>
        <p:nvSpPr>
          <p:cNvPr id="9" name="灯片编号占位符 8"/>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62DF54B1-C566-493B-9294-82CB0EF187F0}" type="slidenum">
              <a:rPr kumimoji="0" lang="zh-CN" altLang="en-US" sz="1200" b="0" i="0" u="none" strike="noStrike" kern="1200" cap="none" spc="0" normalizeH="0" baseline="0" noProof="0">
                <a:ln>
                  <a:noFill/>
                </a:ln>
                <a:solidFill>
                  <a:srgbClr val="9D9D9D"/>
                </a:solidFill>
                <a:effectLst/>
                <a:uLnTx/>
                <a:uFillTx/>
                <a:latin typeface="+mn-lt"/>
                <a:ea typeface="+mn-ea"/>
                <a:cs typeface="+mn-cs"/>
              </a:rPr>
              <a:t>‹#›</a:t>
            </a:fld>
            <a:endParaRPr kumimoji="0" lang="en-US" sz="1200" b="0" i="0" u="none" strike="noStrike" kern="1200" cap="none" spc="0" normalizeH="0" baseline="0" noProof="0">
              <a:ln>
                <a:noFill/>
              </a:ln>
              <a:solidFill>
                <a:srgbClr val="9D9D9D"/>
              </a:solidFill>
              <a:effectLst/>
              <a:uLnTx/>
              <a:uFillTx/>
              <a:latin typeface="+mn-lt"/>
              <a:ea typeface="+mn-ea"/>
              <a:cs typeface="+mn-cs"/>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日期占位符 2"/>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B4F9C41A-BD3B-44FB-8B34-C9EF4817288B}" type="datetime1">
              <a:rPr kumimoji="0" lang="zh-CN" altLang="en-US" sz="1200" b="0" i="0" u="none" strike="noStrike" kern="1200" cap="none" spc="0" normalizeH="0" baseline="0" noProof="0">
                <a:ln>
                  <a:noFill/>
                </a:ln>
                <a:solidFill>
                  <a:srgbClr val="9D9D9D"/>
                </a:solidFill>
                <a:effectLst/>
                <a:uLnTx/>
                <a:uFillTx/>
                <a:latin typeface="+mn-lt"/>
                <a:ea typeface="+mn-ea"/>
                <a:cs typeface="+mn-cs"/>
              </a:rPr>
              <a:t>2026/2/17</a:t>
            </a:fld>
            <a:endParaRPr kumimoji="0" lang="en-US" sz="1200" b="0" i="0" u="none" strike="noStrike" kern="1200" cap="none" spc="0" normalizeH="0" baseline="0" noProof="0">
              <a:ln>
                <a:noFill/>
              </a:ln>
              <a:solidFill>
                <a:srgbClr val="9D9D9D"/>
              </a:solidFill>
              <a:effectLst/>
              <a:uLnTx/>
              <a:uFillTx/>
              <a:latin typeface="+mn-lt"/>
              <a:ea typeface="+mn-ea"/>
              <a:cs typeface="+mn-cs"/>
            </a:endParaRPr>
          </a:p>
        </p:txBody>
      </p:sp>
      <p:sp>
        <p:nvSpPr>
          <p:cNvPr id="4" name="页脚占位符 3"/>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9D9D9D"/>
              </a:solidFill>
              <a:effectLst/>
              <a:uLnTx/>
              <a:uFillTx/>
              <a:latin typeface="+mn-lt"/>
              <a:ea typeface="+mn-ea"/>
              <a:cs typeface="+mn-cs"/>
            </a:endParaRPr>
          </a:p>
        </p:txBody>
      </p:sp>
      <p:sp>
        <p:nvSpPr>
          <p:cNvPr id="5" name="灯片编号占位符 4"/>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62DF54B1-C566-493B-9294-82CB0EF187F0}" type="slidenum">
              <a:rPr kumimoji="0" lang="zh-CN" altLang="en-US" sz="1200" b="0" i="0" u="none" strike="noStrike" kern="1200" cap="none" spc="0" normalizeH="0" baseline="0" noProof="0">
                <a:ln>
                  <a:noFill/>
                </a:ln>
                <a:solidFill>
                  <a:srgbClr val="9D9D9D"/>
                </a:solidFill>
                <a:effectLst/>
                <a:uLnTx/>
                <a:uFillTx/>
                <a:latin typeface="+mn-lt"/>
                <a:ea typeface="+mn-ea"/>
                <a:cs typeface="+mn-cs"/>
              </a:rPr>
              <a:t>‹#›</a:t>
            </a:fld>
            <a:endParaRPr kumimoji="0" lang="en-US" sz="1200" b="0" i="0" u="none" strike="noStrike" kern="1200" cap="none" spc="0" normalizeH="0" baseline="0" noProof="0">
              <a:ln>
                <a:noFill/>
              </a:ln>
              <a:solidFill>
                <a:srgbClr val="9D9D9D"/>
              </a:solidFill>
              <a:effectLst/>
              <a:uLnTx/>
              <a:uFillTx/>
              <a:latin typeface="+mn-lt"/>
              <a:ea typeface="+mn-ea"/>
              <a:cs typeface="+mn-cs"/>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B4F9C41A-BD3B-44FB-8B34-C9EF4817288B}" type="datetime1">
              <a:rPr kumimoji="0" lang="zh-CN" altLang="en-US" sz="1200" b="0" i="0" u="none" strike="noStrike" kern="1200" cap="none" spc="0" normalizeH="0" baseline="0" noProof="0">
                <a:ln>
                  <a:noFill/>
                </a:ln>
                <a:solidFill>
                  <a:srgbClr val="9D9D9D"/>
                </a:solidFill>
                <a:effectLst/>
                <a:uLnTx/>
                <a:uFillTx/>
                <a:latin typeface="+mn-lt"/>
                <a:ea typeface="+mn-ea"/>
                <a:cs typeface="+mn-cs"/>
              </a:rPr>
              <a:t>2026/2/17</a:t>
            </a:fld>
            <a:endParaRPr kumimoji="0" lang="en-US" sz="1200" b="0" i="0" u="none" strike="noStrike" kern="1200" cap="none" spc="0" normalizeH="0" baseline="0" noProof="0">
              <a:ln>
                <a:noFill/>
              </a:ln>
              <a:solidFill>
                <a:srgbClr val="9D9D9D"/>
              </a:solidFill>
              <a:effectLst/>
              <a:uLnTx/>
              <a:uFillTx/>
              <a:latin typeface="+mn-lt"/>
              <a:ea typeface="+mn-ea"/>
              <a:cs typeface="+mn-cs"/>
            </a:endParaRPr>
          </a:p>
        </p:txBody>
      </p:sp>
      <p:sp>
        <p:nvSpPr>
          <p:cNvPr id="3" name="页脚占位符 2"/>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9D9D9D"/>
              </a:solidFill>
              <a:effectLst/>
              <a:uLnTx/>
              <a:uFillTx/>
              <a:latin typeface="+mn-lt"/>
              <a:ea typeface="+mn-ea"/>
              <a:cs typeface="+mn-cs"/>
            </a:endParaRPr>
          </a:p>
        </p:txBody>
      </p:sp>
      <p:sp>
        <p:nvSpPr>
          <p:cNvPr id="4" name="灯片编号占位符 3"/>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62DF54B1-C566-493B-9294-82CB0EF187F0}" type="slidenum">
              <a:rPr kumimoji="0" lang="zh-CN" altLang="en-US" sz="1200" b="0" i="0" u="none" strike="noStrike" kern="1200" cap="none" spc="0" normalizeH="0" baseline="0" noProof="0">
                <a:ln>
                  <a:noFill/>
                </a:ln>
                <a:solidFill>
                  <a:srgbClr val="9D9D9D"/>
                </a:solidFill>
                <a:effectLst/>
                <a:uLnTx/>
                <a:uFillTx/>
                <a:latin typeface="+mn-lt"/>
                <a:ea typeface="+mn-ea"/>
                <a:cs typeface="+mn-cs"/>
              </a:rPr>
              <a:t>‹#›</a:t>
            </a:fld>
            <a:endParaRPr kumimoji="0" lang="en-US" sz="1200" b="0" i="0" u="none" strike="noStrike" kern="1200" cap="none" spc="0" normalizeH="0" baseline="0" noProof="0">
              <a:ln>
                <a:noFill/>
              </a:ln>
              <a:solidFill>
                <a:srgbClr val="9D9D9D"/>
              </a:solidFill>
              <a:effectLst/>
              <a:uLnTx/>
              <a:uFillTx/>
              <a:latin typeface="+mn-lt"/>
              <a:ea typeface="+mn-ea"/>
              <a:cs typeface="+mn-cs"/>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lstStyle>
            <a:lvl1pPr>
              <a:defRPr sz="3200"/>
            </a:lvl1pPr>
          </a:lstStyle>
          <a:p>
            <a:r>
              <a:rPr lang="zh-CN" altLang="en-US" noProof="1" smtClean="0"/>
              <a:t>单击此处编辑母版标题样式</a:t>
            </a:r>
            <a:endParaRPr lang="zh-CN" altLang="en-US" noProof="1"/>
          </a:p>
        </p:txBody>
      </p:sp>
      <p:sp>
        <p:nvSpPr>
          <p:cNvPr id="3" name="内容占位符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noProof="1" smtClean="0"/>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B4F9C41A-BD3B-44FB-8B34-C9EF4817288B}" type="datetime1">
              <a:rPr kumimoji="0" lang="zh-CN" altLang="en-US" sz="1200" b="0" i="0" u="none" strike="noStrike" kern="1200" cap="none" spc="0" normalizeH="0" baseline="0" noProof="0">
                <a:ln>
                  <a:noFill/>
                </a:ln>
                <a:solidFill>
                  <a:srgbClr val="9D9D9D"/>
                </a:solidFill>
                <a:effectLst/>
                <a:uLnTx/>
                <a:uFillTx/>
                <a:latin typeface="+mn-lt"/>
                <a:ea typeface="+mn-ea"/>
                <a:cs typeface="+mn-cs"/>
              </a:rPr>
              <a:t>2026/2/17</a:t>
            </a:fld>
            <a:endParaRPr kumimoji="0" lang="en-US" sz="1200" b="0" i="0" u="none" strike="noStrike" kern="1200" cap="none" spc="0" normalizeH="0" baseline="0" noProof="0">
              <a:ln>
                <a:noFill/>
              </a:ln>
              <a:solidFill>
                <a:srgbClr val="9D9D9D"/>
              </a:solidFill>
              <a:effectLst/>
              <a:uLnTx/>
              <a:uFillTx/>
              <a:latin typeface="+mn-lt"/>
              <a:ea typeface="+mn-ea"/>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9D9D9D"/>
              </a:solidFill>
              <a:effectLst/>
              <a:uLnTx/>
              <a:uFillTx/>
              <a:latin typeface="+mn-lt"/>
              <a:ea typeface="+mn-ea"/>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62DF54B1-C566-493B-9294-82CB0EF187F0}" type="slidenum">
              <a:rPr kumimoji="0" lang="zh-CN" altLang="en-US" sz="1200" b="0" i="0" u="none" strike="noStrike" kern="1200" cap="none" spc="0" normalizeH="0" baseline="0" noProof="0">
                <a:ln>
                  <a:noFill/>
                </a:ln>
                <a:solidFill>
                  <a:srgbClr val="9D9D9D"/>
                </a:solidFill>
                <a:effectLst/>
                <a:uLnTx/>
                <a:uFillTx/>
                <a:latin typeface="+mn-lt"/>
                <a:ea typeface="+mn-ea"/>
                <a:cs typeface="+mn-cs"/>
              </a:rPr>
              <a:t>‹#›</a:t>
            </a:fld>
            <a:endParaRPr kumimoji="0" lang="en-US" sz="1200" b="0" i="0" u="none" strike="noStrike" kern="1200" cap="none" spc="0" normalizeH="0" baseline="0" noProof="0">
              <a:ln>
                <a:noFill/>
              </a:ln>
              <a:solidFill>
                <a:srgbClr val="9D9D9D"/>
              </a:solidFill>
              <a:effectLst/>
              <a:uLnTx/>
              <a:uFillTx/>
              <a:latin typeface="+mn-lt"/>
              <a:ea typeface="+mn-ea"/>
              <a:cs typeface="+mn-cs"/>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idx="1"/>
          </p:nvPr>
        </p:nvSpPr>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5095E5AF-9B0D-4B40-9732-7A5A0DFCF7FA}" type="datetime1">
              <a:rPr kumimoji="0" lang="zh-CN" altLang="en-US" sz="1200" b="0" i="0" u="none" strike="noStrike" kern="1200" cap="none" spc="0" normalizeH="0" baseline="0" noProof="0">
                <a:ln>
                  <a:noFill/>
                </a:ln>
                <a:solidFill>
                  <a:srgbClr val="9D9D9D"/>
                </a:solidFill>
                <a:effectLst/>
                <a:uLnTx/>
                <a:uFillTx/>
                <a:latin typeface="+mn-lt"/>
                <a:ea typeface="+mn-ea"/>
                <a:cs typeface="+mn-cs"/>
              </a:rPr>
              <a:t>2026/2/17</a:t>
            </a:fld>
            <a:endParaRPr kumimoji="0" lang="en-US" sz="1200" b="0" i="0" u="none" strike="noStrike" kern="1200" cap="none" spc="0" normalizeH="0" baseline="0" noProof="0">
              <a:ln>
                <a:noFill/>
              </a:ln>
              <a:solidFill>
                <a:srgbClr val="9D9D9D"/>
              </a:solidFill>
              <a:effectLst/>
              <a:uLnTx/>
              <a:uFillTx/>
              <a:latin typeface="+mn-lt"/>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9D9D9D"/>
              </a:solidFill>
              <a:effectLst/>
              <a:uLnTx/>
              <a:uFillTx/>
              <a:latin typeface="+mn-lt"/>
              <a:ea typeface="+mn-ea"/>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542648F0-3BEB-46D0-946B-15A1CD538452}" type="slidenum">
              <a:rPr kumimoji="0" lang="zh-CN" altLang="en-US" sz="1200" b="0" i="0" u="none" strike="noStrike" kern="1200" cap="none" spc="0" normalizeH="0" baseline="0" noProof="0">
                <a:ln>
                  <a:noFill/>
                </a:ln>
                <a:solidFill>
                  <a:srgbClr val="9D9D9D"/>
                </a:solidFill>
                <a:effectLst/>
                <a:uLnTx/>
                <a:uFillTx/>
                <a:latin typeface="+mn-lt"/>
                <a:ea typeface="+mn-ea"/>
                <a:cs typeface="+mn-cs"/>
              </a:rPr>
              <a:t>‹#›</a:t>
            </a:fld>
            <a:endParaRPr kumimoji="0" lang="en-US" sz="1200" b="0" i="0" u="none" strike="noStrike" kern="1200" cap="none" spc="0" normalizeH="0" baseline="0" noProof="0">
              <a:ln>
                <a:noFill/>
              </a:ln>
              <a:solidFill>
                <a:srgbClr val="9D9D9D"/>
              </a:solidFill>
              <a:effectLst/>
              <a:uLnTx/>
              <a:uFillTx/>
              <a:latin typeface="+mn-lt"/>
              <a:ea typeface="+mn-ea"/>
              <a:cs typeface="+mn-cs"/>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lstStyle>
            <a:lvl1pPr>
              <a:defRPr sz="3200"/>
            </a:lvl1pPr>
          </a:lstStyle>
          <a:p>
            <a:r>
              <a:rPr lang="zh-CN" altLang="en-US" noProof="1" smtClean="0"/>
              <a:t>单击此处编辑母版标题样式</a:t>
            </a:r>
            <a:endParaRPr lang="zh-CN" altLang="en-US" noProof="1"/>
          </a:p>
        </p:txBody>
      </p:sp>
      <p:sp>
        <p:nvSpPr>
          <p:cNvPr id="3" name="图片占位符 2"/>
          <p:cNvSpPr>
            <a:spLocks noGrp="1"/>
          </p:cNvSpPr>
          <p:nvPr>
            <p:ph type="pic" idx="1"/>
          </p:nvPr>
        </p:nvSpPr>
        <p:spPr>
          <a:xfrm>
            <a:off x="3887788" y="987425"/>
            <a:ext cx="4629150" cy="4873625"/>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just" defTabSz="914400" rtl="0" eaLnBrk="0" fontAlgn="base" latinLnBrk="0" hangingPunct="0">
              <a:lnSpc>
                <a:spcPct val="110000"/>
              </a:lnSpc>
              <a:spcBef>
                <a:spcPts val="600"/>
              </a:spcBef>
              <a:spcAft>
                <a:spcPct val="0"/>
              </a:spcAft>
              <a:buClr>
                <a:schemeClr val="accent1"/>
              </a:buClr>
              <a:buSzPct val="60000"/>
              <a:buFont typeface="Wingdings 2" pitchFamily="18" charset="2"/>
              <a:buNone/>
              <a:defRPr/>
            </a:pPr>
            <a:endParaRPr kumimoji="0" lang="zh-CN" altLang="en-US" sz="3200" b="0" i="0" u="none" strike="noStrike" kern="1200" cap="none" spc="0" normalizeH="0" baseline="0" noProof="0" smtClean="0">
              <a:ln>
                <a:noFill/>
              </a:ln>
              <a:solidFill>
                <a:schemeClr val="accent1"/>
              </a:solidFill>
              <a:effectLst/>
              <a:uLnTx/>
              <a:uFillTx/>
              <a:latin typeface="+mn-lt"/>
              <a:ea typeface="+mn-ea"/>
              <a:cs typeface="+mn-cs"/>
            </a:endParaRPr>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noProof="1" smtClean="0"/>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B4F9C41A-BD3B-44FB-8B34-C9EF4817288B}" type="datetime1">
              <a:rPr kumimoji="0" lang="zh-CN" altLang="en-US" sz="1200" b="0" i="0" u="none" strike="noStrike" kern="1200" cap="none" spc="0" normalizeH="0" baseline="0" noProof="0">
                <a:ln>
                  <a:noFill/>
                </a:ln>
                <a:solidFill>
                  <a:srgbClr val="9D9D9D"/>
                </a:solidFill>
                <a:effectLst/>
                <a:uLnTx/>
                <a:uFillTx/>
                <a:latin typeface="+mn-lt"/>
                <a:ea typeface="+mn-ea"/>
                <a:cs typeface="+mn-cs"/>
              </a:rPr>
              <a:t>2026/2/17</a:t>
            </a:fld>
            <a:endParaRPr kumimoji="0" lang="en-US" sz="1200" b="0" i="0" u="none" strike="noStrike" kern="1200" cap="none" spc="0" normalizeH="0" baseline="0" noProof="0">
              <a:ln>
                <a:noFill/>
              </a:ln>
              <a:solidFill>
                <a:srgbClr val="9D9D9D"/>
              </a:solidFill>
              <a:effectLst/>
              <a:uLnTx/>
              <a:uFillTx/>
              <a:latin typeface="+mn-lt"/>
              <a:ea typeface="+mn-ea"/>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9D9D9D"/>
              </a:solidFill>
              <a:effectLst/>
              <a:uLnTx/>
              <a:uFillTx/>
              <a:latin typeface="+mn-lt"/>
              <a:ea typeface="+mn-ea"/>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62DF54B1-C566-493B-9294-82CB0EF187F0}" type="slidenum">
              <a:rPr kumimoji="0" lang="zh-CN" altLang="en-US" sz="1200" b="0" i="0" u="none" strike="noStrike" kern="1200" cap="none" spc="0" normalizeH="0" baseline="0" noProof="0">
                <a:ln>
                  <a:noFill/>
                </a:ln>
                <a:solidFill>
                  <a:srgbClr val="9D9D9D"/>
                </a:solidFill>
                <a:effectLst/>
                <a:uLnTx/>
                <a:uFillTx/>
                <a:latin typeface="+mn-lt"/>
                <a:ea typeface="+mn-ea"/>
                <a:cs typeface="+mn-cs"/>
              </a:rPr>
              <a:t>‹#›</a:t>
            </a:fld>
            <a:endParaRPr kumimoji="0" lang="en-US" sz="1200" b="0" i="0" u="none" strike="noStrike" kern="1200" cap="none" spc="0" normalizeH="0" baseline="0" noProof="0">
              <a:ln>
                <a:noFill/>
              </a:ln>
              <a:solidFill>
                <a:srgbClr val="9D9D9D"/>
              </a:solidFill>
              <a:effectLst/>
              <a:uLnTx/>
              <a:uFillTx/>
              <a:latin typeface="+mn-lt"/>
              <a:ea typeface="+mn-ea"/>
              <a:cs typeface="+mn-cs"/>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p:txBody>
          <a:bodyPr vert="eaVert"/>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B4F9C41A-BD3B-44FB-8B34-C9EF4817288B}" type="datetime1">
              <a:rPr kumimoji="0" lang="zh-CN" altLang="en-US" sz="1200" b="0" i="0" u="none" strike="noStrike" kern="1200" cap="none" spc="0" normalizeH="0" baseline="0" noProof="0">
                <a:ln>
                  <a:noFill/>
                </a:ln>
                <a:solidFill>
                  <a:srgbClr val="9D9D9D"/>
                </a:solidFill>
                <a:effectLst/>
                <a:uLnTx/>
                <a:uFillTx/>
                <a:latin typeface="+mn-lt"/>
                <a:ea typeface="+mn-ea"/>
                <a:cs typeface="+mn-cs"/>
              </a:rPr>
              <a:t>2026/2/17</a:t>
            </a:fld>
            <a:endParaRPr kumimoji="0" lang="en-US" sz="1200" b="0" i="0" u="none" strike="noStrike" kern="1200" cap="none" spc="0" normalizeH="0" baseline="0" noProof="0">
              <a:ln>
                <a:noFill/>
              </a:ln>
              <a:solidFill>
                <a:srgbClr val="9D9D9D"/>
              </a:solidFill>
              <a:effectLst/>
              <a:uLnTx/>
              <a:uFillTx/>
              <a:latin typeface="+mn-lt"/>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9D9D9D"/>
              </a:solidFill>
              <a:effectLst/>
              <a:uLnTx/>
              <a:uFillTx/>
              <a:latin typeface="+mn-lt"/>
              <a:ea typeface="+mn-ea"/>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62DF54B1-C566-493B-9294-82CB0EF187F0}" type="slidenum">
              <a:rPr kumimoji="0" lang="zh-CN" altLang="en-US" sz="1200" b="0" i="0" u="none" strike="noStrike" kern="1200" cap="none" spc="0" normalizeH="0" baseline="0" noProof="0">
                <a:ln>
                  <a:noFill/>
                </a:ln>
                <a:solidFill>
                  <a:srgbClr val="9D9D9D"/>
                </a:solidFill>
                <a:effectLst/>
                <a:uLnTx/>
                <a:uFillTx/>
                <a:latin typeface="+mn-lt"/>
                <a:ea typeface="+mn-ea"/>
                <a:cs typeface="+mn-cs"/>
              </a:rPr>
              <a:t>‹#›</a:t>
            </a:fld>
            <a:endParaRPr kumimoji="0" lang="en-US" sz="1200" b="0" i="0" u="none" strike="noStrike" kern="1200" cap="none" spc="0" normalizeH="0" baseline="0" noProof="0">
              <a:ln>
                <a:noFill/>
              </a:ln>
              <a:solidFill>
                <a:srgbClr val="9D9D9D"/>
              </a:solidFill>
              <a:effectLst/>
              <a:uLnTx/>
              <a:uFillTx/>
              <a:latin typeface="+mn-lt"/>
              <a:ea typeface="+mn-ea"/>
              <a:cs typeface="+mn-cs"/>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38925" y="312738"/>
            <a:ext cx="2071688" cy="5478462"/>
          </a:xfrm>
        </p:spPr>
        <p:txBody>
          <a:bodyPr vert="eaVert"/>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a:xfrm>
            <a:off x="419100" y="312738"/>
            <a:ext cx="6067425" cy="5478462"/>
          </a:xfrm>
        </p:spPr>
        <p:txBody>
          <a:bodyPr vert="eaVert"/>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B4F9C41A-BD3B-44FB-8B34-C9EF4817288B}" type="datetime1">
              <a:rPr kumimoji="0" lang="zh-CN" altLang="en-US" sz="1200" b="0" i="0" u="none" strike="noStrike" kern="1200" cap="none" spc="0" normalizeH="0" baseline="0" noProof="0">
                <a:ln>
                  <a:noFill/>
                </a:ln>
                <a:solidFill>
                  <a:srgbClr val="9D9D9D"/>
                </a:solidFill>
                <a:effectLst/>
                <a:uLnTx/>
                <a:uFillTx/>
                <a:latin typeface="+mn-lt"/>
                <a:ea typeface="+mn-ea"/>
                <a:cs typeface="+mn-cs"/>
              </a:rPr>
              <a:t>2026/2/17</a:t>
            </a:fld>
            <a:endParaRPr kumimoji="0" lang="en-US" sz="1200" b="0" i="0" u="none" strike="noStrike" kern="1200" cap="none" spc="0" normalizeH="0" baseline="0" noProof="0">
              <a:ln>
                <a:noFill/>
              </a:ln>
              <a:solidFill>
                <a:srgbClr val="9D9D9D"/>
              </a:solidFill>
              <a:effectLst/>
              <a:uLnTx/>
              <a:uFillTx/>
              <a:latin typeface="+mn-lt"/>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9D9D9D"/>
              </a:solidFill>
              <a:effectLst/>
              <a:uLnTx/>
              <a:uFillTx/>
              <a:latin typeface="+mn-lt"/>
              <a:ea typeface="+mn-ea"/>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62DF54B1-C566-493B-9294-82CB0EF187F0}" type="slidenum">
              <a:rPr kumimoji="0" lang="zh-CN" altLang="en-US" sz="1200" b="0" i="0" u="none" strike="noStrike" kern="1200" cap="none" spc="0" normalizeH="0" baseline="0" noProof="0">
                <a:ln>
                  <a:noFill/>
                </a:ln>
                <a:solidFill>
                  <a:srgbClr val="9D9D9D"/>
                </a:solidFill>
                <a:effectLst/>
                <a:uLnTx/>
                <a:uFillTx/>
                <a:latin typeface="+mn-lt"/>
                <a:ea typeface="+mn-ea"/>
                <a:cs typeface="+mn-cs"/>
              </a:rPr>
              <a:t>‹#›</a:t>
            </a:fld>
            <a:endParaRPr kumimoji="0" lang="en-US" sz="1200" b="0" i="0" u="none" strike="noStrike" kern="1200" cap="none" spc="0" normalizeH="0" baseline="0" noProof="0">
              <a:ln>
                <a:noFill/>
              </a:ln>
              <a:solidFill>
                <a:srgbClr val="9D9D9D"/>
              </a:solidFill>
              <a:effectLst/>
              <a:uLnTx/>
              <a:uFillTx/>
              <a:latin typeface="+mn-lt"/>
              <a:ea typeface="+mn-ea"/>
              <a:cs typeface="+mn-cs"/>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lstStyle>
            <a:lvl1pPr>
              <a:defRPr sz="6000"/>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noProof="1" smtClean="0"/>
              <a:t>单击此处编辑母版文本样式</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5095E5AF-9B0D-4B40-9732-7A5A0DFCF7FA}" type="datetime1">
              <a:rPr kumimoji="0" lang="zh-CN" altLang="en-US" sz="1200" b="0" i="0" u="none" strike="noStrike" kern="1200" cap="none" spc="0" normalizeH="0" baseline="0" noProof="0">
                <a:ln>
                  <a:noFill/>
                </a:ln>
                <a:solidFill>
                  <a:srgbClr val="9D9D9D"/>
                </a:solidFill>
                <a:effectLst/>
                <a:uLnTx/>
                <a:uFillTx/>
                <a:latin typeface="+mn-lt"/>
                <a:ea typeface="+mn-ea"/>
                <a:cs typeface="+mn-cs"/>
              </a:rPr>
              <a:t>2026/2/17</a:t>
            </a:fld>
            <a:endParaRPr kumimoji="0" lang="en-US" sz="1200" b="0" i="0" u="none" strike="noStrike" kern="1200" cap="none" spc="0" normalizeH="0" baseline="0" noProof="0">
              <a:ln>
                <a:noFill/>
              </a:ln>
              <a:solidFill>
                <a:srgbClr val="9D9D9D"/>
              </a:solidFill>
              <a:effectLst/>
              <a:uLnTx/>
              <a:uFillTx/>
              <a:latin typeface="+mn-lt"/>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9D9D9D"/>
              </a:solidFill>
              <a:effectLst/>
              <a:uLnTx/>
              <a:uFillTx/>
              <a:latin typeface="+mn-lt"/>
              <a:ea typeface="+mn-ea"/>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542648F0-3BEB-46D0-946B-15A1CD538452}" type="slidenum">
              <a:rPr kumimoji="0" lang="zh-CN" altLang="en-US" sz="1200" b="0" i="0" u="none" strike="noStrike" kern="1200" cap="none" spc="0" normalizeH="0" baseline="0" noProof="0">
                <a:ln>
                  <a:noFill/>
                </a:ln>
                <a:solidFill>
                  <a:srgbClr val="9D9D9D"/>
                </a:solidFill>
                <a:effectLst/>
                <a:uLnTx/>
                <a:uFillTx/>
                <a:latin typeface="+mn-lt"/>
                <a:ea typeface="+mn-ea"/>
                <a:cs typeface="+mn-cs"/>
              </a:rPr>
              <a:t>‹#›</a:t>
            </a:fld>
            <a:endParaRPr kumimoji="0" lang="en-US" sz="1200" b="0" i="0" u="none" strike="noStrike" kern="1200" cap="none" spc="0" normalizeH="0" baseline="0" noProof="0">
              <a:ln>
                <a:noFill/>
              </a:ln>
              <a:solidFill>
                <a:srgbClr val="9D9D9D"/>
              </a:solidFill>
              <a:effectLst/>
              <a:uLnTx/>
              <a:uFillTx/>
              <a:latin typeface="+mn-lt"/>
              <a:ea typeface="+mn-ea"/>
              <a:cs typeface="+mn-cs"/>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sz="half" idx="1"/>
          </p:nvPr>
        </p:nvSpPr>
        <p:spPr>
          <a:xfrm>
            <a:off x="419100" y="1184275"/>
            <a:ext cx="4068763" cy="5354638"/>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内容占位符 3"/>
          <p:cNvSpPr>
            <a:spLocks noGrp="1"/>
          </p:cNvSpPr>
          <p:nvPr>
            <p:ph sz="half" idx="2"/>
          </p:nvPr>
        </p:nvSpPr>
        <p:spPr>
          <a:xfrm>
            <a:off x="4640263" y="1184275"/>
            <a:ext cx="4070350" cy="5354638"/>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5095E5AF-9B0D-4B40-9732-7A5A0DFCF7FA}" type="datetime1">
              <a:rPr kumimoji="0" lang="zh-CN" altLang="en-US" sz="1200" b="0" i="0" u="none" strike="noStrike" kern="1200" cap="none" spc="0" normalizeH="0" baseline="0" noProof="0">
                <a:ln>
                  <a:noFill/>
                </a:ln>
                <a:solidFill>
                  <a:srgbClr val="9D9D9D"/>
                </a:solidFill>
                <a:effectLst/>
                <a:uLnTx/>
                <a:uFillTx/>
                <a:latin typeface="+mn-lt"/>
                <a:ea typeface="+mn-ea"/>
                <a:cs typeface="+mn-cs"/>
              </a:rPr>
              <a:t>2026/2/17</a:t>
            </a:fld>
            <a:endParaRPr kumimoji="0" lang="en-US" sz="1200" b="0" i="0" u="none" strike="noStrike" kern="1200" cap="none" spc="0" normalizeH="0" baseline="0" noProof="0">
              <a:ln>
                <a:noFill/>
              </a:ln>
              <a:solidFill>
                <a:srgbClr val="9D9D9D"/>
              </a:solidFill>
              <a:effectLst/>
              <a:uLnTx/>
              <a:uFillTx/>
              <a:latin typeface="+mn-lt"/>
              <a:ea typeface="+mn-ea"/>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9D9D9D"/>
              </a:solidFill>
              <a:effectLst/>
              <a:uLnTx/>
              <a:uFillTx/>
              <a:latin typeface="+mn-lt"/>
              <a:ea typeface="+mn-ea"/>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542648F0-3BEB-46D0-946B-15A1CD538452}" type="slidenum">
              <a:rPr kumimoji="0" lang="zh-CN" altLang="en-US" sz="1200" b="0" i="0" u="none" strike="noStrike" kern="1200" cap="none" spc="0" normalizeH="0" baseline="0" noProof="0">
                <a:ln>
                  <a:noFill/>
                </a:ln>
                <a:solidFill>
                  <a:srgbClr val="9D9D9D"/>
                </a:solidFill>
                <a:effectLst/>
                <a:uLnTx/>
                <a:uFillTx/>
                <a:latin typeface="+mn-lt"/>
                <a:ea typeface="+mn-ea"/>
                <a:cs typeface="+mn-cs"/>
              </a:rPr>
              <a:t>‹#›</a:t>
            </a:fld>
            <a:endParaRPr kumimoji="0" lang="en-US" sz="1200" b="0" i="0" u="none" strike="noStrike" kern="1200" cap="none" spc="0" normalizeH="0" baseline="0" noProof="0">
              <a:ln>
                <a:noFill/>
              </a:ln>
              <a:solidFill>
                <a:srgbClr val="9D9D9D"/>
              </a:solidFill>
              <a:effectLst/>
              <a:uLnTx/>
              <a:uFillTx/>
              <a:latin typeface="+mn-lt"/>
              <a:ea typeface="+mn-ea"/>
              <a:cs typeface="+mn-cs"/>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365125"/>
            <a:ext cx="7886700" cy="1325563"/>
          </a:xfrm>
        </p:spPr>
        <p:txBody>
          <a:body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smtClean="0"/>
              <a:t>单击此处编辑母版文本样式</a:t>
            </a:r>
          </a:p>
        </p:txBody>
      </p:sp>
      <p:sp>
        <p:nvSpPr>
          <p:cNvPr id="4" name="内容占位符 3"/>
          <p:cNvSpPr>
            <a:spLocks noGrp="1"/>
          </p:cNvSpPr>
          <p:nvPr>
            <p:ph sz="half" idx="2"/>
          </p:nvPr>
        </p:nvSpPr>
        <p:spPr>
          <a:xfrm>
            <a:off x="630238" y="2505075"/>
            <a:ext cx="3868737" cy="3684588"/>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5" name="文本占位符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smtClean="0"/>
              <a:t>单击此处编辑母版文本样式</a:t>
            </a:r>
          </a:p>
        </p:txBody>
      </p:sp>
      <p:sp>
        <p:nvSpPr>
          <p:cNvPr id="6" name="内容占位符 5"/>
          <p:cNvSpPr>
            <a:spLocks noGrp="1"/>
          </p:cNvSpPr>
          <p:nvPr>
            <p:ph sz="quarter" idx="4"/>
          </p:nvPr>
        </p:nvSpPr>
        <p:spPr>
          <a:xfrm>
            <a:off x="4629150" y="2505075"/>
            <a:ext cx="3887788" cy="3684588"/>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7" name="日期占位符 6"/>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5095E5AF-9B0D-4B40-9732-7A5A0DFCF7FA}" type="datetime1">
              <a:rPr kumimoji="0" lang="zh-CN" altLang="en-US" sz="1200" b="0" i="0" u="none" strike="noStrike" kern="1200" cap="none" spc="0" normalizeH="0" baseline="0" noProof="0">
                <a:ln>
                  <a:noFill/>
                </a:ln>
                <a:solidFill>
                  <a:srgbClr val="9D9D9D"/>
                </a:solidFill>
                <a:effectLst/>
                <a:uLnTx/>
                <a:uFillTx/>
                <a:latin typeface="+mn-lt"/>
                <a:ea typeface="+mn-ea"/>
                <a:cs typeface="+mn-cs"/>
              </a:rPr>
              <a:t>2026/2/17</a:t>
            </a:fld>
            <a:endParaRPr kumimoji="0" lang="en-US" sz="1200" b="0" i="0" u="none" strike="noStrike" kern="1200" cap="none" spc="0" normalizeH="0" baseline="0" noProof="0">
              <a:ln>
                <a:noFill/>
              </a:ln>
              <a:solidFill>
                <a:srgbClr val="9D9D9D"/>
              </a:solidFill>
              <a:effectLst/>
              <a:uLnTx/>
              <a:uFillTx/>
              <a:latin typeface="+mn-lt"/>
              <a:ea typeface="+mn-ea"/>
              <a:cs typeface="+mn-cs"/>
            </a:endParaRPr>
          </a:p>
        </p:txBody>
      </p:sp>
      <p:sp>
        <p:nvSpPr>
          <p:cNvPr id="8" name="页脚占位符 7"/>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9D9D9D"/>
              </a:solidFill>
              <a:effectLst/>
              <a:uLnTx/>
              <a:uFillTx/>
              <a:latin typeface="+mn-lt"/>
              <a:ea typeface="+mn-ea"/>
              <a:cs typeface="+mn-cs"/>
            </a:endParaRPr>
          </a:p>
        </p:txBody>
      </p:sp>
      <p:sp>
        <p:nvSpPr>
          <p:cNvPr id="9" name="灯片编号占位符 8"/>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542648F0-3BEB-46D0-946B-15A1CD538452}" type="slidenum">
              <a:rPr kumimoji="0" lang="zh-CN" altLang="en-US" sz="1200" b="0" i="0" u="none" strike="noStrike" kern="1200" cap="none" spc="0" normalizeH="0" baseline="0" noProof="0">
                <a:ln>
                  <a:noFill/>
                </a:ln>
                <a:solidFill>
                  <a:srgbClr val="9D9D9D"/>
                </a:solidFill>
                <a:effectLst/>
                <a:uLnTx/>
                <a:uFillTx/>
                <a:latin typeface="+mn-lt"/>
                <a:ea typeface="+mn-ea"/>
                <a:cs typeface="+mn-cs"/>
              </a:rPr>
              <a:t>‹#›</a:t>
            </a:fld>
            <a:endParaRPr kumimoji="0" lang="en-US" sz="1200" b="0" i="0" u="none" strike="noStrike" kern="1200" cap="none" spc="0" normalizeH="0" baseline="0" noProof="0">
              <a:ln>
                <a:noFill/>
              </a:ln>
              <a:solidFill>
                <a:srgbClr val="9D9D9D"/>
              </a:solidFill>
              <a:effectLst/>
              <a:uLnTx/>
              <a:uFillTx/>
              <a:latin typeface="+mn-lt"/>
              <a:ea typeface="+mn-ea"/>
              <a:cs typeface="+mn-cs"/>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日期占位符 2"/>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5095E5AF-9B0D-4B40-9732-7A5A0DFCF7FA}" type="datetime1">
              <a:rPr kumimoji="0" lang="zh-CN" altLang="en-US" sz="1200" b="0" i="0" u="none" strike="noStrike" kern="1200" cap="none" spc="0" normalizeH="0" baseline="0" noProof="0">
                <a:ln>
                  <a:noFill/>
                </a:ln>
                <a:solidFill>
                  <a:srgbClr val="9D9D9D"/>
                </a:solidFill>
                <a:effectLst/>
                <a:uLnTx/>
                <a:uFillTx/>
                <a:latin typeface="+mn-lt"/>
                <a:ea typeface="+mn-ea"/>
                <a:cs typeface="+mn-cs"/>
              </a:rPr>
              <a:t>2026/2/17</a:t>
            </a:fld>
            <a:endParaRPr kumimoji="0" lang="en-US" sz="1200" b="0" i="0" u="none" strike="noStrike" kern="1200" cap="none" spc="0" normalizeH="0" baseline="0" noProof="0">
              <a:ln>
                <a:noFill/>
              </a:ln>
              <a:solidFill>
                <a:srgbClr val="9D9D9D"/>
              </a:solidFill>
              <a:effectLst/>
              <a:uLnTx/>
              <a:uFillTx/>
              <a:latin typeface="+mn-lt"/>
              <a:ea typeface="+mn-ea"/>
              <a:cs typeface="+mn-cs"/>
            </a:endParaRPr>
          </a:p>
        </p:txBody>
      </p:sp>
      <p:sp>
        <p:nvSpPr>
          <p:cNvPr id="4" name="页脚占位符 3"/>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9D9D9D"/>
              </a:solidFill>
              <a:effectLst/>
              <a:uLnTx/>
              <a:uFillTx/>
              <a:latin typeface="+mn-lt"/>
              <a:ea typeface="+mn-ea"/>
              <a:cs typeface="+mn-cs"/>
            </a:endParaRPr>
          </a:p>
        </p:txBody>
      </p:sp>
      <p:sp>
        <p:nvSpPr>
          <p:cNvPr id="5" name="灯片编号占位符 4"/>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542648F0-3BEB-46D0-946B-15A1CD538452}" type="slidenum">
              <a:rPr kumimoji="0" lang="zh-CN" altLang="en-US" sz="1200" b="0" i="0" u="none" strike="noStrike" kern="1200" cap="none" spc="0" normalizeH="0" baseline="0" noProof="0">
                <a:ln>
                  <a:noFill/>
                </a:ln>
                <a:solidFill>
                  <a:srgbClr val="9D9D9D"/>
                </a:solidFill>
                <a:effectLst/>
                <a:uLnTx/>
                <a:uFillTx/>
                <a:latin typeface="+mn-lt"/>
                <a:ea typeface="+mn-ea"/>
                <a:cs typeface="+mn-cs"/>
              </a:rPr>
              <a:t>‹#›</a:t>
            </a:fld>
            <a:endParaRPr kumimoji="0" lang="en-US" sz="1200" b="0" i="0" u="none" strike="noStrike" kern="1200" cap="none" spc="0" normalizeH="0" baseline="0" noProof="0">
              <a:ln>
                <a:noFill/>
              </a:ln>
              <a:solidFill>
                <a:srgbClr val="9D9D9D"/>
              </a:solidFill>
              <a:effectLst/>
              <a:uLnTx/>
              <a:uFillTx/>
              <a:latin typeface="+mn-lt"/>
              <a:ea typeface="+mn-ea"/>
              <a:cs typeface="+mn-cs"/>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5095E5AF-9B0D-4B40-9732-7A5A0DFCF7FA}" type="datetime1">
              <a:rPr kumimoji="0" lang="zh-CN" altLang="en-US" sz="1200" b="0" i="0" u="none" strike="noStrike" kern="1200" cap="none" spc="0" normalizeH="0" baseline="0" noProof="0">
                <a:ln>
                  <a:noFill/>
                </a:ln>
                <a:solidFill>
                  <a:srgbClr val="9D9D9D"/>
                </a:solidFill>
                <a:effectLst/>
                <a:uLnTx/>
                <a:uFillTx/>
                <a:latin typeface="+mn-lt"/>
                <a:ea typeface="+mn-ea"/>
                <a:cs typeface="+mn-cs"/>
              </a:rPr>
              <a:t>2026/2/17</a:t>
            </a:fld>
            <a:endParaRPr kumimoji="0" lang="en-US" sz="1200" b="0" i="0" u="none" strike="noStrike" kern="1200" cap="none" spc="0" normalizeH="0" baseline="0" noProof="0">
              <a:ln>
                <a:noFill/>
              </a:ln>
              <a:solidFill>
                <a:srgbClr val="9D9D9D"/>
              </a:solidFill>
              <a:effectLst/>
              <a:uLnTx/>
              <a:uFillTx/>
              <a:latin typeface="+mn-lt"/>
              <a:ea typeface="+mn-ea"/>
              <a:cs typeface="+mn-cs"/>
            </a:endParaRPr>
          </a:p>
        </p:txBody>
      </p:sp>
      <p:sp>
        <p:nvSpPr>
          <p:cNvPr id="3" name="页脚占位符 2"/>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9D9D9D"/>
              </a:solidFill>
              <a:effectLst/>
              <a:uLnTx/>
              <a:uFillTx/>
              <a:latin typeface="+mn-lt"/>
              <a:ea typeface="+mn-ea"/>
              <a:cs typeface="+mn-cs"/>
            </a:endParaRPr>
          </a:p>
        </p:txBody>
      </p:sp>
      <p:sp>
        <p:nvSpPr>
          <p:cNvPr id="4" name="灯片编号占位符 3"/>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542648F0-3BEB-46D0-946B-15A1CD538452}" type="slidenum">
              <a:rPr kumimoji="0" lang="zh-CN" altLang="en-US" sz="1200" b="0" i="0" u="none" strike="noStrike" kern="1200" cap="none" spc="0" normalizeH="0" baseline="0" noProof="0">
                <a:ln>
                  <a:noFill/>
                </a:ln>
                <a:solidFill>
                  <a:srgbClr val="9D9D9D"/>
                </a:solidFill>
                <a:effectLst/>
                <a:uLnTx/>
                <a:uFillTx/>
                <a:latin typeface="+mn-lt"/>
                <a:ea typeface="+mn-ea"/>
                <a:cs typeface="+mn-cs"/>
              </a:rPr>
              <a:t>‹#›</a:t>
            </a:fld>
            <a:endParaRPr kumimoji="0" lang="en-US" sz="1200" b="0" i="0" u="none" strike="noStrike" kern="1200" cap="none" spc="0" normalizeH="0" baseline="0" noProof="0">
              <a:ln>
                <a:noFill/>
              </a:ln>
              <a:solidFill>
                <a:srgbClr val="9D9D9D"/>
              </a:solidFill>
              <a:effectLst/>
              <a:uLnTx/>
              <a:uFillTx/>
              <a:latin typeface="+mn-lt"/>
              <a:ea typeface="+mn-ea"/>
              <a:cs typeface="+mn-cs"/>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lstStyle>
            <a:lvl1pPr>
              <a:defRPr sz="3200"/>
            </a:lvl1pPr>
          </a:lstStyle>
          <a:p>
            <a:r>
              <a:rPr lang="zh-CN" altLang="en-US" noProof="1" smtClean="0"/>
              <a:t>单击此处编辑母版标题样式</a:t>
            </a:r>
            <a:endParaRPr lang="zh-CN" altLang="en-US" noProof="1"/>
          </a:p>
        </p:txBody>
      </p:sp>
      <p:sp>
        <p:nvSpPr>
          <p:cNvPr id="3" name="内容占位符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noProof="1" smtClean="0"/>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5095E5AF-9B0D-4B40-9732-7A5A0DFCF7FA}" type="datetime1">
              <a:rPr kumimoji="0" lang="zh-CN" altLang="en-US" sz="1200" b="0" i="0" u="none" strike="noStrike" kern="1200" cap="none" spc="0" normalizeH="0" baseline="0" noProof="0">
                <a:ln>
                  <a:noFill/>
                </a:ln>
                <a:solidFill>
                  <a:srgbClr val="9D9D9D"/>
                </a:solidFill>
                <a:effectLst/>
                <a:uLnTx/>
                <a:uFillTx/>
                <a:latin typeface="+mn-lt"/>
                <a:ea typeface="+mn-ea"/>
                <a:cs typeface="+mn-cs"/>
              </a:rPr>
              <a:t>2026/2/17</a:t>
            </a:fld>
            <a:endParaRPr kumimoji="0" lang="en-US" sz="1200" b="0" i="0" u="none" strike="noStrike" kern="1200" cap="none" spc="0" normalizeH="0" baseline="0" noProof="0">
              <a:ln>
                <a:noFill/>
              </a:ln>
              <a:solidFill>
                <a:srgbClr val="9D9D9D"/>
              </a:solidFill>
              <a:effectLst/>
              <a:uLnTx/>
              <a:uFillTx/>
              <a:latin typeface="+mn-lt"/>
              <a:ea typeface="+mn-ea"/>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9D9D9D"/>
              </a:solidFill>
              <a:effectLst/>
              <a:uLnTx/>
              <a:uFillTx/>
              <a:latin typeface="+mn-lt"/>
              <a:ea typeface="+mn-ea"/>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542648F0-3BEB-46D0-946B-15A1CD538452}" type="slidenum">
              <a:rPr kumimoji="0" lang="zh-CN" altLang="en-US" sz="1200" b="0" i="0" u="none" strike="noStrike" kern="1200" cap="none" spc="0" normalizeH="0" baseline="0" noProof="0">
                <a:ln>
                  <a:noFill/>
                </a:ln>
                <a:solidFill>
                  <a:srgbClr val="9D9D9D"/>
                </a:solidFill>
                <a:effectLst/>
                <a:uLnTx/>
                <a:uFillTx/>
                <a:latin typeface="+mn-lt"/>
                <a:ea typeface="+mn-ea"/>
                <a:cs typeface="+mn-cs"/>
              </a:rPr>
              <a:t>‹#›</a:t>
            </a:fld>
            <a:endParaRPr kumimoji="0" lang="en-US" sz="1200" b="0" i="0" u="none" strike="noStrike" kern="1200" cap="none" spc="0" normalizeH="0" baseline="0" noProof="0">
              <a:ln>
                <a:noFill/>
              </a:ln>
              <a:solidFill>
                <a:srgbClr val="9D9D9D"/>
              </a:solidFill>
              <a:effectLst/>
              <a:uLnTx/>
              <a:uFillTx/>
              <a:latin typeface="+mn-lt"/>
              <a:ea typeface="+mn-ea"/>
              <a:cs typeface="+mn-cs"/>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lstStyle>
            <a:lvl1pPr>
              <a:defRPr sz="3200"/>
            </a:lvl1pPr>
          </a:lstStyle>
          <a:p>
            <a:r>
              <a:rPr lang="zh-CN" altLang="en-US" noProof="1" smtClean="0"/>
              <a:t>单击此处编辑母版标题样式</a:t>
            </a:r>
            <a:endParaRPr lang="zh-CN" altLang="en-US" noProof="1"/>
          </a:p>
        </p:txBody>
      </p:sp>
      <p:sp>
        <p:nvSpPr>
          <p:cNvPr id="3" name="图片占位符 2"/>
          <p:cNvSpPr>
            <a:spLocks noGrp="1"/>
          </p:cNvSpPr>
          <p:nvPr>
            <p:ph type="pic" idx="1"/>
          </p:nvPr>
        </p:nvSpPr>
        <p:spPr>
          <a:xfrm>
            <a:off x="3887788" y="987425"/>
            <a:ext cx="4629150" cy="4873625"/>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just" defTabSz="914400" rtl="0" eaLnBrk="0" fontAlgn="base" latinLnBrk="0" hangingPunct="0">
              <a:lnSpc>
                <a:spcPct val="110000"/>
              </a:lnSpc>
              <a:spcBef>
                <a:spcPts val="600"/>
              </a:spcBef>
              <a:spcAft>
                <a:spcPct val="0"/>
              </a:spcAft>
              <a:buClr>
                <a:schemeClr val="accent1"/>
              </a:buClr>
              <a:buSzPct val="80000"/>
              <a:buFont typeface="Wingdings" panose="05000000000000000000" pitchFamily="2" charset="2"/>
              <a:buNone/>
              <a:defRPr/>
            </a:pPr>
            <a:endParaRPr kumimoji="0" lang="zh-CN" altLang="en-US" sz="3200" b="0" i="0" u="none" strike="noStrike" kern="1200" cap="none" spc="0" normalizeH="0" baseline="0" noProof="0" smtClean="0">
              <a:ln>
                <a:noFill/>
              </a:ln>
              <a:solidFill>
                <a:schemeClr val="accent1"/>
              </a:solidFill>
              <a:effectLst/>
              <a:uLnTx/>
              <a:uFillTx/>
              <a:latin typeface="+mn-lt"/>
              <a:ea typeface="+mn-ea"/>
              <a:cs typeface="+mn-cs"/>
            </a:endParaRPr>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noProof="1" smtClean="0"/>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5095E5AF-9B0D-4B40-9732-7A5A0DFCF7FA}" type="datetime1">
              <a:rPr kumimoji="0" lang="zh-CN" altLang="en-US" sz="1200" b="0" i="0" u="none" strike="noStrike" kern="1200" cap="none" spc="0" normalizeH="0" baseline="0" noProof="0">
                <a:ln>
                  <a:noFill/>
                </a:ln>
                <a:solidFill>
                  <a:srgbClr val="9D9D9D"/>
                </a:solidFill>
                <a:effectLst/>
                <a:uLnTx/>
                <a:uFillTx/>
                <a:latin typeface="+mn-lt"/>
                <a:ea typeface="+mn-ea"/>
                <a:cs typeface="+mn-cs"/>
              </a:rPr>
              <a:t>2026/2/17</a:t>
            </a:fld>
            <a:endParaRPr kumimoji="0" lang="en-US" sz="1200" b="0" i="0" u="none" strike="noStrike" kern="1200" cap="none" spc="0" normalizeH="0" baseline="0" noProof="0">
              <a:ln>
                <a:noFill/>
              </a:ln>
              <a:solidFill>
                <a:srgbClr val="9D9D9D"/>
              </a:solidFill>
              <a:effectLst/>
              <a:uLnTx/>
              <a:uFillTx/>
              <a:latin typeface="+mn-lt"/>
              <a:ea typeface="+mn-ea"/>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9D9D9D"/>
              </a:solidFill>
              <a:effectLst/>
              <a:uLnTx/>
              <a:uFillTx/>
              <a:latin typeface="+mn-lt"/>
              <a:ea typeface="+mn-ea"/>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542648F0-3BEB-46D0-946B-15A1CD538452}" type="slidenum">
              <a:rPr kumimoji="0" lang="zh-CN" altLang="en-US" sz="1200" b="0" i="0" u="none" strike="noStrike" kern="1200" cap="none" spc="0" normalizeH="0" baseline="0" noProof="0">
                <a:ln>
                  <a:noFill/>
                </a:ln>
                <a:solidFill>
                  <a:srgbClr val="9D9D9D"/>
                </a:solidFill>
                <a:effectLst/>
                <a:uLnTx/>
                <a:uFillTx/>
                <a:latin typeface="+mn-lt"/>
                <a:ea typeface="+mn-ea"/>
                <a:cs typeface="+mn-cs"/>
              </a:rPr>
              <a:t>‹#›</a:t>
            </a:fld>
            <a:endParaRPr kumimoji="0" lang="en-US" sz="1200" b="0" i="0" u="none" strike="noStrike" kern="1200" cap="none" spc="0" normalizeH="0" baseline="0" noProof="0">
              <a:ln>
                <a:noFill/>
              </a:ln>
              <a:solidFill>
                <a:srgbClr val="9D9D9D"/>
              </a:solidFill>
              <a:effectLst/>
              <a:uLnTx/>
              <a:uFillTx/>
              <a:latin typeface="+mn-lt"/>
              <a:ea typeface="+mn-ea"/>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2.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图片 7"/>
          <p:cNvPicPr>
            <a:picLocks noChangeAspect="1"/>
          </p:cNvPicPr>
          <p:nvPr/>
        </p:nvPicPr>
        <p:blipFill>
          <a:blip r:embed="rId13"/>
          <a:srcRect t="1688" b="27"/>
          <a:stretch>
            <a:fillRect/>
          </a:stretch>
        </p:blipFill>
        <p:spPr>
          <a:xfrm>
            <a:off x="-33337" y="0"/>
            <a:ext cx="9177337" cy="6858000"/>
          </a:xfrm>
          <a:prstGeom prst="rect">
            <a:avLst/>
          </a:prstGeom>
          <a:noFill/>
          <a:ln w="9525">
            <a:noFill/>
          </a:ln>
        </p:spPr>
      </p:pic>
      <p:sp>
        <p:nvSpPr>
          <p:cNvPr id="1027" name="KSO_BT1"/>
          <p:cNvSpPr>
            <a:spLocks noGrp="1"/>
          </p:cNvSpPr>
          <p:nvPr>
            <p:ph type="title"/>
          </p:nvPr>
        </p:nvSpPr>
        <p:spPr>
          <a:xfrm>
            <a:off x="415925" y="254000"/>
            <a:ext cx="8291513" cy="709613"/>
          </a:xfrm>
          <a:prstGeom prst="rect">
            <a:avLst/>
          </a:prstGeom>
          <a:noFill/>
          <a:ln w="9525">
            <a:noFill/>
          </a:ln>
        </p:spPr>
        <p:txBody>
          <a:bodyPr anchor="b" anchorCtr="0"/>
          <a:lstStyle/>
          <a:p>
            <a:pPr lvl="0"/>
            <a:r>
              <a:rPr lang="zh-CN" altLang="zh-CN" dirty="0"/>
              <a:t>单击此处编辑母版标题样式</a:t>
            </a:r>
          </a:p>
        </p:txBody>
      </p:sp>
      <p:sp>
        <p:nvSpPr>
          <p:cNvPr id="1028" name="KSO_BC1"/>
          <p:cNvSpPr>
            <a:spLocks noGrp="1"/>
          </p:cNvSpPr>
          <p:nvPr>
            <p:ph type="body"/>
          </p:nvPr>
        </p:nvSpPr>
        <p:spPr>
          <a:xfrm>
            <a:off x="419100" y="1184275"/>
            <a:ext cx="8291513" cy="5354638"/>
          </a:xfrm>
          <a:prstGeom prst="rect">
            <a:avLst/>
          </a:prstGeom>
          <a:noFill/>
          <a:ln w="9525">
            <a:noFill/>
          </a:ln>
        </p:spPr>
        <p:txBody>
          <a:bodyPr/>
          <a:lstStyle/>
          <a:p>
            <a:pPr lvl="0"/>
            <a:r>
              <a:rPr lang="zh-CN" altLang="zh-CN" dirty="0"/>
              <a:t>单击此处编辑母版文本样式</a:t>
            </a:r>
          </a:p>
          <a:p>
            <a:pPr lvl="1"/>
            <a:r>
              <a:rPr lang="zh-CN" altLang="zh-CN" dirty="0"/>
              <a:t>第二级</a:t>
            </a:r>
          </a:p>
        </p:txBody>
      </p:sp>
      <p:sp>
        <p:nvSpPr>
          <p:cNvPr id="1029" name="KSO_FD"/>
          <p:cNvSpPr>
            <a:spLocks noGrp="1" noChangeArrowheads="1"/>
          </p:cNvSpPr>
          <p:nvPr>
            <p:ph type="dt" sz="half" idx="2"/>
          </p:nvPr>
        </p:nvSpPr>
        <p:spPr bwMode="auto">
          <a:xfrm>
            <a:off x="457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eaLnBrk="1" hangingPunct="1">
              <a:buFont typeface="Arial" panose="020B0604020202020204" pitchFamily="34" charset="0"/>
              <a:buNone/>
              <a:defRPr sz="1200">
                <a:solidFill>
                  <a:srgbClr val="9D9D9D"/>
                </a:solidFill>
                <a:latin typeface="+mn-lt"/>
                <a:ea typeface="+mn-ea"/>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5095E5AF-9B0D-4B40-9732-7A5A0DFCF7FA}" type="datetime1">
              <a:rPr kumimoji="0" lang="zh-CN" altLang="en-US" sz="1200" b="0" i="0" u="none" strike="noStrike" kern="1200" cap="none" spc="0" normalizeH="0" baseline="0" noProof="0">
                <a:ln>
                  <a:noFill/>
                </a:ln>
                <a:solidFill>
                  <a:srgbClr val="9D9D9D"/>
                </a:solidFill>
                <a:effectLst/>
                <a:uLnTx/>
                <a:uFillTx/>
                <a:latin typeface="+mn-lt"/>
                <a:ea typeface="+mn-ea"/>
                <a:cs typeface="+mn-cs"/>
              </a:rPr>
              <a:t>2026/2/17</a:t>
            </a:fld>
            <a:endParaRPr kumimoji="0" lang="en-US" sz="1200" b="0" i="0" u="none" strike="noStrike" kern="1200" cap="none" spc="0" normalizeH="0" baseline="0" noProof="0">
              <a:ln>
                <a:noFill/>
              </a:ln>
              <a:solidFill>
                <a:srgbClr val="9D9D9D"/>
              </a:solidFill>
              <a:effectLst/>
              <a:uLnTx/>
              <a:uFillTx/>
              <a:latin typeface="+mn-lt"/>
              <a:ea typeface="+mn-ea"/>
              <a:cs typeface="+mn-cs"/>
            </a:endParaRPr>
          </a:p>
        </p:txBody>
      </p:sp>
      <p:sp>
        <p:nvSpPr>
          <p:cNvPr id="1030" name="KSO_FT"/>
          <p:cNvSpPr>
            <a:spLocks noGrp="1" noChangeArrowheads="1"/>
          </p:cNvSpPr>
          <p:nvPr>
            <p:ph type="ftr" sz="quarter" idx="3"/>
          </p:nvPr>
        </p:nvSpPr>
        <p:spPr bwMode="auto">
          <a:xfrm>
            <a:off x="3124200" y="6245225"/>
            <a:ext cx="2895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eaLnBrk="1" hangingPunct="1">
              <a:buFont typeface="Arial" panose="020B0604020202020204" pitchFamily="34" charset="0"/>
              <a:buNone/>
              <a:defRPr sz="1200">
                <a:solidFill>
                  <a:srgbClr val="9D9D9D"/>
                </a:solidFill>
                <a:latin typeface="+mn-lt"/>
                <a:ea typeface="+mn-ea"/>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9D9D9D"/>
              </a:solidFill>
              <a:effectLst/>
              <a:uLnTx/>
              <a:uFillTx/>
              <a:latin typeface="+mn-lt"/>
              <a:ea typeface="+mn-ea"/>
              <a:cs typeface="+mn-cs"/>
            </a:endParaRPr>
          </a:p>
        </p:txBody>
      </p:sp>
      <p:sp>
        <p:nvSpPr>
          <p:cNvPr id="1031" name="KSO_FN"/>
          <p:cNvSpPr>
            <a:spLocks noGrp="1" noChangeArrowheads="1"/>
          </p:cNvSpPr>
          <p:nvPr>
            <p:ph type="sldNum" sz="quarter" idx="4"/>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r" eaLnBrk="1" hangingPunct="1">
              <a:buFont typeface="Arial" panose="020B0604020202020204" pitchFamily="34" charset="0"/>
              <a:buNone/>
              <a:defRPr sz="1200">
                <a:solidFill>
                  <a:srgbClr val="9D9D9D"/>
                </a:solidFill>
                <a:latin typeface="+mn-lt"/>
                <a:ea typeface="+mn-ea"/>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542648F0-3BEB-46D0-946B-15A1CD538452}" type="slidenum">
              <a:rPr kumimoji="0" lang="zh-CN" altLang="en-US" sz="1200" b="0" i="0" u="none" strike="noStrike" kern="1200" cap="none" spc="0" normalizeH="0" baseline="0" noProof="0">
                <a:ln>
                  <a:noFill/>
                </a:ln>
                <a:solidFill>
                  <a:srgbClr val="9D9D9D"/>
                </a:solidFill>
                <a:effectLst/>
                <a:uLnTx/>
                <a:uFillTx/>
                <a:latin typeface="+mn-lt"/>
                <a:ea typeface="+mn-ea"/>
                <a:cs typeface="+mn-cs"/>
              </a:rPr>
              <a:t>‹#›</a:t>
            </a:fld>
            <a:endParaRPr kumimoji="0" lang="en-US" sz="1200" b="0" i="0" u="none" strike="noStrike" kern="1200" cap="none" spc="0" normalizeH="0" baseline="0" noProof="0">
              <a:ln>
                <a:noFill/>
              </a:ln>
              <a:solidFill>
                <a:srgbClr val="9D9D9D"/>
              </a:solidFill>
              <a:effectLst/>
              <a:uLnTx/>
              <a:uFillTx/>
              <a:latin typeface="+mn-lt"/>
              <a:ea typeface="+mn-ea"/>
              <a:cs typeface="+mn-cs"/>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rtl="0" eaLnBrk="0" fontAlgn="base" hangingPunct="0">
        <a:lnSpc>
          <a:spcPct val="90000"/>
        </a:lnSpc>
        <a:spcBef>
          <a:spcPct val="0"/>
        </a:spcBef>
        <a:spcAft>
          <a:spcPct val="0"/>
        </a:spcAft>
        <a:defRPr sz="3200" b="1" kern="1200">
          <a:solidFill>
            <a:schemeClr val="accent1"/>
          </a:solidFill>
          <a:latin typeface="+mj-lt"/>
          <a:ea typeface="+mj-ea"/>
          <a:cs typeface="+mj-cs"/>
        </a:defRPr>
      </a:lvl1pPr>
      <a:lvl2pPr algn="l" rtl="0" eaLnBrk="0" fontAlgn="base" hangingPunct="0">
        <a:lnSpc>
          <a:spcPct val="90000"/>
        </a:lnSpc>
        <a:spcBef>
          <a:spcPct val="0"/>
        </a:spcBef>
        <a:spcAft>
          <a:spcPct val="0"/>
        </a:spcAft>
        <a:defRPr sz="3200" b="1">
          <a:solidFill>
            <a:schemeClr val="accent1"/>
          </a:solidFill>
          <a:latin typeface="微软雅黑" panose="020B0503020204020204" pitchFamily="34" charset="-122"/>
          <a:ea typeface="微软雅黑" panose="020B0503020204020204" pitchFamily="34" charset="-122"/>
        </a:defRPr>
      </a:lvl2pPr>
      <a:lvl3pPr algn="l" rtl="0" eaLnBrk="0" fontAlgn="base" hangingPunct="0">
        <a:lnSpc>
          <a:spcPct val="90000"/>
        </a:lnSpc>
        <a:spcBef>
          <a:spcPct val="0"/>
        </a:spcBef>
        <a:spcAft>
          <a:spcPct val="0"/>
        </a:spcAft>
        <a:defRPr sz="3200" b="1">
          <a:solidFill>
            <a:schemeClr val="accent1"/>
          </a:solidFill>
          <a:latin typeface="微软雅黑" panose="020B0503020204020204" pitchFamily="34" charset="-122"/>
          <a:ea typeface="微软雅黑" panose="020B0503020204020204" pitchFamily="34" charset="-122"/>
        </a:defRPr>
      </a:lvl3pPr>
      <a:lvl4pPr algn="l" rtl="0" eaLnBrk="0" fontAlgn="base" hangingPunct="0">
        <a:lnSpc>
          <a:spcPct val="90000"/>
        </a:lnSpc>
        <a:spcBef>
          <a:spcPct val="0"/>
        </a:spcBef>
        <a:spcAft>
          <a:spcPct val="0"/>
        </a:spcAft>
        <a:defRPr sz="3200" b="1">
          <a:solidFill>
            <a:schemeClr val="accent1"/>
          </a:solidFill>
          <a:latin typeface="微软雅黑" panose="020B0503020204020204" pitchFamily="34" charset="-122"/>
          <a:ea typeface="微软雅黑" panose="020B0503020204020204" pitchFamily="34" charset="-122"/>
        </a:defRPr>
      </a:lvl4pPr>
      <a:lvl5pPr algn="l" rtl="0" eaLnBrk="0" fontAlgn="base" hangingPunct="0">
        <a:lnSpc>
          <a:spcPct val="90000"/>
        </a:lnSpc>
        <a:spcBef>
          <a:spcPct val="0"/>
        </a:spcBef>
        <a:spcAft>
          <a:spcPct val="0"/>
        </a:spcAft>
        <a:defRPr sz="3200" b="1">
          <a:solidFill>
            <a:schemeClr val="accent1"/>
          </a:solidFill>
          <a:latin typeface="微软雅黑" panose="020B0503020204020204" pitchFamily="34" charset="-122"/>
          <a:ea typeface="微软雅黑" panose="020B0503020204020204" pitchFamily="34" charset="-122"/>
        </a:defRPr>
      </a:lvl5pPr>
      <a:lvl6pPr marL="457200" algn="l" rtl="0" eaLnBrk="0" fontAlgn="base" hangingPunct="0">
        <a:lnSpc>
          <a:spcPct val="90000"/>
        </a:lnSpc>
        <a:spcBef>
          <a:spcPct val="0"/>
        </a:spcBef>
        <a:spcAft>
          <a:spcPct val="0"/>
        </a:spcAft>
        <a:defRPr sz="3200" b="1">
          <a:solidFill>
            <a:schemeClr val="accent1"/>
          </a:solidFill>
          <a:latin typeface="微软雅黑" panose="020B0503020204020204" pitchFamily="34" charset="-122"/>
          <a:ea typeface="微软雅黑" panose="020B0503020204020204" pitchFamily="34" charset="-122"/>
        </a:defRPr>
      </a:lvl6pPr>
      <a:lvl7pPr marL="914400" algn="l" rtl="0" eaLnBrk="0" fontAlgn="base" hangingPunct="0">
        <a:lnSpc>
          <a:spcPct val="90000"/>
        </a:lnSpc>
        <a:spcBef>
          <a:spcPct val="0"/>
        </a:spcBef>
        <a:spcAft>
          <a:spcPct val="0"/>
        </a:spcAft>
        <a:defRPr sz="3200" b="1">
          <a:solidFill>
            <a:schemeClr val="accent1"/>
          </a:solidFill>
          <a:latin typeface="微软雅黑" panose="020B0503020204020204" pitchFamily="34" charset="-122"/>
          <a:ea typeface="微软雅黑" panose="020B0503020204020204" pitchFamily="34" charset="-122"/>
        </a:defRPr>
      </a:lvl7pPr>
      <a:lvl8pPr marL="1371600" algn="l" rtl="0" eaLnBrk="0" fontAlgn="base" hangingPunct="0">
        <a:lnSpc>
          <a:spcPct val="90000"/>
        </a:lnSpc>
        <a:spcBef>
          <a:spcPct val="0"/>
        </a:spcBef>
        <a:spcAft>
          <a:spcPct val="0"/>
        </a:spcAft>
        <a:defRPr sz="3200" b="1">
          <a:solidFill>
            <a:schemeClr val="accent1"/>
          </a:solidFill>
          <a:latin typeface="微软雅黑" panose="020B0503020204020204" pitchFamily="34" charset="-122"/>
          <a:ea typeface="微软雅黑" panose="020B0503020204020204" pitchFamily="34" charset="-122"/>
        </a:defRPr>
      </a:lvl8pPr>
      <a:lvl9pPr marL="1828800" algn="l" rtl="0" eaLnBrk="0" fontAlgn="base" hangingPunct="0">
        <a:lnSpc>
          <a:spcPct val="90000"/>
        </a:lnSpc>
        <a:spcBef>
          <a:spcPct val="0"/>
        </a:spcBef>
        <a:spcAft>
          <a:spcPct val="0"/>
        </a:spcAft>
        <a:defRPr sz="3200" b="1">
          <a:solidFill>
            <a:schemeClr val="accent1"/>
          </a:solidFill>
          <a:latin typeface="微软雅黑" panose="020B0503020204020204" pitchFamily="34" charset="-122"/>
          <a:ea typeface="微软雅黑" panose="020B0503020204020204" pitchFamily="34" charset="-122"/>
        </a:defRPr>
      </a:lvl9pPr>
    </p:titleStyle>
    <p:bodyStyle>
      <a:lvl1pPr marL="357505" indent="-357505" algn="just" rtl="0" eaLnBrk="0" fontAlgn="base" hangingPunct="0">
        <a:lnSpc>
          <a:spcPct val="110000"/>
        </a:lnSpc>
        <a:spcBef>
          <a:spcPts val="600"/>
        </a:spcBef>
        <a:spcAft>
          <a:spcPct val="0"/>
        </a:spcAft>
        <a:buClr>
          <a:schemeClr val="accent1"/>
        </a:buClr>
        <a:buSzPct val="80000"/>
        <a:buFont typeface="Wingdings" panose="05000000000000000000" pitchFamily="2" charset="2"/>
        <a:buChar char="{"/>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ct val="0"/>
        </a:spcAft>
        <a:buClr>
          <a:srgbClr val="DABE8B"/>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Arial" panose="020B060402020202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Arial" panose="020B060402020202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0" name="图片 10"/>
          <p:cNvPicPr>
            <a:picLocks noChangeAspect="1"/>
          </p:cNvPicPr>
          <p:nvPr/>
        </p:nvPicPr>
        <p:blipFill>
          <a:blip r:embed="rId13"/>
          <a:srcRect l="1598" t="2747" r="1154" b="5716"/>
          <a:stretch>
            <a:fillRect/>
          </a:stretch>
        </p:blipFill>
        <p:spPr>
          <a:xfrm>
            <a:off x="0" y="0"/>
            <a:ext cx="9144000" cy="6858000"/>
          </a:xfrm>
          <a:prstGeom prst="rect">
            <a:avLst/>
          </a:prstGeom>
          <a:noFill/>
          <a:ln w="9525">
            <a:noFill/>
          </a:ln>
        </p:spPr>
      </p:pic>
      <p:pic>
        <p:nvPicPr>
          <p:cNvPr id="2051" name="图片 11"/>
          <p:cNvPicPr>
            <a:picLocks noChangeAspect="1"/>
          </p:cNvPicPr>
          <p:nvPr/>
        </p:nvPicPr>
        <p:blipFill>
          <a:blip r:embed="rId14"/>
          <a:srcRect r="3616" b="10127"/>
          <a:stretch>
            <a:fillRect/>
          </a:stretch>
        </p:blipFill>
        <p:spPr>
          <a:xfrm>
            <a:off x="6967538" y="5340350"/>
            <a:ext cx="2176462" cy="1517650"/>
          </a:xfrm>
          <a:prstGeom prst="rect">
            <a:avLst/>
          </a:prstGeom>
          <a:noFill/>
          <a:ln w="9525">
            <a:noFill/>
          </a:ln>
        </p:spPr>
      </p:pic>
      <p:sp>
        <p:nvSpPr>
          <p:cNvPr id="2052" name="KSO_BT1"/>
          <p:cNvSpPr>
            <a:spLocks noGrp="1"/>
          </p:cNvSpPr>
          <p:nvPr>
            <p:ph type="title"/>
          </p:nvPr>
        </p:nvSpPr>
        <p:spPr>
          <a:xfrm>
            <a:off x="419100" y="312738"/>
            <a:ext cx="8291513" cy="654050"/>
          </a:xfrm>
          <a:prstGeom prst="rect">
            <a:avLst/>
          </a:prstGeom>
          <a:noFill/>
          <a:ln w="9525">
            <a:noFill/>
          </a:ln>
        </p:spPr>
        <p:txBody>
          <a:bodyPr anchor="b" anchorCtr="0"/>
          <a:lstStyle/>
          <a:p>
            <a:pPr lvl="0"/>
            <a:r>
              <a:rPr lang="zh-CN" altLang="zh-CN" dirty="0"/>
              <a:t>单击此处编辑母版标题样式</a:t>
            </a:r>
          </a:p>
        </p:txBody>
      </p:sp>
      <p:sp>
        <p:nvSpPr>
          <p:cNvPr id="2053" name="KSO_BC1"/>
          <p:cNvSpPr>
            <a:spLocks noGrp="1"/>
          </p:cNvSpPr>
          <p:nvPr>
            <p:ph type="body"/>
          </p:nvPr>
        </p:nvSpPr>
        <p:spPr>
          <a:xfrm>
            <a:off x="419100" y="1219200"/>
            <a:ext cx="8291513" cy="4572000"/>
          </a:xfrm>
          <a:prstGeom prst="rect">
            <a:avLst/>
          </a:prstGeom>
          <a:noFill/>
          <a:ln w="9525">
            <a:noFill/>
          </a:ln>
        </p:spPr>
        <p:txBody>
          <a:bodyPr/>
          <a:lstStyle/>
          <a:p>
            <a:pPr lvl="0"/>
            <a:r>
              <a:rPr lang="zh-CN" altLang="zh-CN" dirty="0"/>
              <a:t>单击此处编辑母版文本样式</a:t>
            </a:r>
          </a:p>
          <a:p>
            <a:pPr lvl="1"/>
            <a:r>
              <a:rPr lang="zh-CN" altLang="zh-CN" dirty="0"/>
              <a:t>第二级</a:t>
            </a:r>
          </a:p>
        </p:txBody>
      </p:sp>
      <p:sp>
        <p:nvSpPr>
          <p:cNvPr id="2054" name="日期占位符 3"/>
          <p:cNvSpPr>
            <a:spLocks noGrp="1" noChangeArrowheads="1"/>
          </p:cNvSpPr>
          <p:nvPr>
            <p:ph type="dt" sz="half" idx="2"/>
          </p:nvPr>
        </p:nvSpPr>
        <p:spPr bwMode="auto">
          <a:xfrm>
            <a:off x="628650" y="6356350"/>
            <a:ext cx="20574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eaLnBrk="1" hangingPunct="1">
              <a:buFont typeface="Arial" panose="020B0604020202020204" pitchFamily="34" charset="0"/>
              <a:buNone/>
              <a:defRPr sz="1200">
                <a:solidFill>
                  <a:srgbClr val="9D9D9D"/>
                </a:solidFill>
                <a:latin typeface="+mn-lt"/>
                <a:ea typeface="+mn-ea"/>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B4F9C41A-BD3B-44FB-8B34-C9EF4817288B}" type="datetime1">
              <a:rPr kumimoji="0" lang="zh-CN" altLang="en-US" sz="1200" b="0" i="0" u="none" strike="noStrike" kern="1200" cap="none" spc="0" normalizeH="0" baseline="0" noProof="0">
                <a:ln>
                  <a:noFill/>
                </a:ln>
                <a:solidFill>
                  <a:srgbClr val="9D9D9D"/>
                </a:solidFill>
                <a:effectLst/>
                <a:uLnTx/>
                <a:uFillTx/>
                <a:latin typeface="+mn-lt"/>
                <a:ea typeface="+mn-ea"/>
                <a:cs typeface="+mn-cs"/>
              </a:rPr>
              <a:t>2026/2/17</a:t>
            </a:fld>
            <a:endParaRPr kumimoji="0" lang="en-US" sz="1200" b="0" i="0" u="none" strike="noStrike" kern="1200" cap="none" spc="0" normalizeH="0" baseline="0" noProof="0">
              <a:ln>
                <a:noFill/>
              </a:ln>
              <a:solidFill>
                <a:srgbClr val="9D9D9D"/>
              </a:solidFill>
              <a:effectLst/>
              <a:uLnTx/>
              <a:uFillTx/>
              <a:latin typeface="+mn-lt"/>
              <a:ea typeface="+mn-ea"/>
              <a:cs typeface="+mn-cs"/>
            </a:endParaRPr>
          </a:p>
        </p:txBody>
      </p:sp>
      <p:sp>
        <p:nvSpPr>
          <p:cNvPr id="2055" name="页脚占位符 4"/>
          <p:cNvSpPr>
            <a:spLocks noGrp="1" noChangeArrowheads="1"/>
          </p:cNvSpPr>
          <p:nvPr>
            <p:ph type="ftr" sz="quarter" idx="3"/>
          </p:nvPr>
        </p:nvSpPr>
        <p:spPr bwMode="auto">
          <a:xfrm>
            <a:off x="3028950" y="6356350"/>
            <a:ext cx="30861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eaLnBrk="1" hangingPunct="1">
              <a:buFont typeface="Arial" panose="020B0604020202020204" pitchFamily="34" charset="0"/>
              <a:buNone/>
              <a:defRPr sz="1200">
                <a:solidFill>
                  <a:srgbClr val="9D9D9D"/>
                </a:solidFill>
                <a:latin typeface="+mn-lt"/>
                <a:ea typeface="+mn-ea"/>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9D9D9D"/>
              </a:solidFill>
              <a:effectLst/>
              <a:uLnTx/>
              <a:uFillTx/>
              <a:latin typeface="+mn-lt"/>
              <a:ea typeface="+mn-ea"/>
              <a:cs typeface="+mn-cs"/>
            </a:endParaRPr>
          </a:p>
        </p:txBody>
      </p:sp>
      <p:sp>
        <p:nvSpPr>
          <p:cNvPr id="2056" name="灯片编号占位符 5"/>
          <p:cNvSpPr>
            <a:spLocks noGrp="1" noChangeArrowheads="1"/>
          </p:cNvSpPr>
          <p:nvPr>
            <p:ph type="sldNum" sz="quarter" idx="4"/>
          </p:nvPr>
        </p:nvSpPr>
        <p:spPr bwMode="auto">
          <a:xfrm>
            <a:off x="6457950" y="6356350"/>
            <a:ext cx="20574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r" eaLnBrk="1" hangingPunct="1">
              <a:buFont typeface="Arial" panose="020B0604020202020204" pitchFamily="34" charset="0"/>
              <a:buNone/>
              <a:defRPr sz="1200">
                <a:solidFill>
                  <a:srgbClr val="9D9D9D"/>
                </a:solidFill>
                <a:latin typeface="+mn-lt"/>
                <a:ea typeface="+mn-ea"/>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62DF54B1-C566-493B-9294-82CB0EF187F0}" type="slidenum">
              <a:rPr kumimoji="0" lang="zh-CN" altLang="en-US" sz="1200" b="0" i="0" u="none" strike="noStrike" kern="1200" cap="none" spc="0" normalizeH="0" baseline="0" noProof="0">
                <a:ln>
                  <a:noFill/>
                </a:ln>
                <a:solidFill>
                  <a:srgbClr val="9D9D9D"/>
                </a:solidFill>
                <a:effectLst/>
                <a:uLnTx/>
                <a:uFillTx/>
                <a:latin typeface="+mn-lt"/>
                <a:ea typeface="+mn-ea"/>
                <a:cs typeface="+mn-cs"/>
              </a:rPr>
              <a:t>‹#›</a:t>
            </a:fld>
            <a:endParaRPr kumimoji="0" lang="en-US" sz="1200" b="0" i="0" u="none" strike="noStrike" kern="1200" cap="none" spc="0" normalizeH="0" baseline="0" noProof="0">
              <a:ln>
                <a:noFill/>
              </a:ln>
              <a:solidFill>
                <a:srgbClr val="9D9D9D"/>
              </a:solidFill>
              <a:effectLst/>
              <a:uLnTx/>
              <a:uFillTx/>
              <a:latin typeface="+mn-lt"/>
              <a:ea typeface="+mn-ea"/>
              <a:cs typeface="+mn-cs"/>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l" rtl="0" eaLnBrk="0" fontAlgn="base" hangingPunct="0">
        <a:lnSpc>
          <a:spcPct val="90000"/>
        </a:lnSpc>
        <a:spcBef>
          <a:spcPct val="0"/>
        </a:spcBef>
        <a:spcAft>
          <a:spcPct val="0"/>
        </a:spcAft>
        <a:defRPr sz="3200" b="1" kern="1200">
          <a:solidFill>
            <a:schemeClr val="accent1"/>
          </a:solidFill>
          <a:latin typeface="+mj-lt"/>
          <a:ea typeface="+mj-ea"/>
          <a:cs typeface="+mj-cs"/>
        </a:defRPr>
      </a:lvl1pPr>
      <a:lvl2pPr algn="l" rtl="0" eaLnBrk="0" fontAlgn="base" hangingPunct="0">
        <a:lnSpc>
          <a:spcPct val="90000"/>
        </a:lnSpc>
        <a:spcBef>
          <a:spcPct val="0"/>
        </a:spcBef>
        <a:spcAft>
          <a:spcPct val="0"/>
        </a:spcAft>
        <a:defRPr sz="3200" b="1">
          <a:solidFill>
            <a:schemeClr val="accent1"/>
          </a:solidFill>
          <a:latin typeface="微软雅黑" panose="020B0503020204020204" pitchFamily="34" charset="-122"/>
          <a:ea typeface="微软雅黑" panose="020B0503020204020204" pitchFamily="34" charset="-122"/>
        </a:defRPr>
      </a:lvl2pPr>
      <a:lvl3pPr algn="l" rtl="0" eaLnBrk="0" fontAlgn="base" hangingPunct="0">
        <a:lnSpc>
          <a:spcPct val="90000"/>
        </a:lnSpc>
        <a:spcBef>
          <a:spcPct val="0"/>
        </a:spcBef>
        <a:spcAft>
          <a:spcPct val="0"/>
        </a:spcAft>
        <a:defRPr sz="3200" b="1">
          <a:solidFill>
            <a:schemeClr val="accent1"/>
          </a:solidFill>
          <a:latin typeface="微软雅黑" panose="020B0503020204020204" pitchFamily="34" charset="-122"/>
          <a:ea typeface="微软雅黑" panose="020B0503020204020204" pitchFamily="34" charset="-122"/>
        </a:defRPr>
      </a:lvl3pPr>
      <a:lvl4pPr algn="l" rtl="0" eaLnBrk="0" fontAlgn="base" hangingPunct="0">
        <a:lnSpc>
          <a:spcPct val="90000"/>
        </a:lnSpc>
        <a:spcBef>
          <a:spcPct val="0"/>
        </a:spcBef>
        <a:spcAft>
          <a:spcPct val="0"/>
        </a:spcAft>
        <a:defRPr sz="3200" b="1">
          <a:solidFill>
            <a:schemeClr val="accent1"/>
          </a:solidFill>
          <a:latin typeface="微软雅黑" panose="020B0503020204020204" pitchFamily="34" charset="-122"/>
          <a:ea typeface="微软雅黑" panose="020B0503020204020204" pitchFamily="34" charset="-122"/>
        </a:defRPr>
      </a:lvl4pPr>
      <a:lvl5pPr algn="l" rtl="0" eaLnBrk="0" fontAlgn="base" hangingPunct="0">
        <a:lnSpc>
          <a:spcPct val="90000"/>
        </a:lnSpc>
        <a:spcBef>
          <a:spcPct val="0"/>
        </a:spcBef>
        <a:spcAft>
          <a:spcPct val="0"/>
        </a:spcAft>
        <a:defRPr sz="3200" b="1">
          <a:solidFill>
            <a:schemeClr val="accent1"/>
          </a:solidFill>
          <a:latin typeface="微软雅黑" panose="020B0503020204020204" pitchFamily="34" charset="-122"/>
          <a:ea typeface="微软雅黑" panose="020B0503020204020204" pitchFamily="34" charset="-122"/>
        </a:defRPr>
      </a:lvl5pPr>
      <a:lvl6pPr marL="457200" algn="l" rtl="0" eaLnBrk="0" fontAlgn="base" hangingPunct="0">
        <a:lnSpc>
          <a:spcPct val="90000"/>
        </a:lnSpc>
        <a:spcBef>
          <a:spcPct val="0"/>
        </a:spcBef>
        <a:spcAft>
          <a:spcPct val="0"/>
        </a:spcAft>
        <a:defRPr sz="3200" b="1">
          <a:solidFill>
            <a:schemeClr val="accent1"/>
          </a:solidFill>
          <a:latin typeface="微软雅黑" panose="020B0503020204020204" pitchFamily="34" charset="-122"/>
          <a:ea typeface="微软雅黑" panose="020B0503020204020204" pitchFamily="34" charset="-122"/>
        </a:defRPr>
      </a:lvl6pPr>
      <a:lvl7pPr marL="914400" algn="l" rtl="0" eaLnBrk="0" fontAlgn="base" hangingPunct="0">
        <a:lnSpc>
          <a:spcPct val="90000"/>
        </a:lnSpc>
        <a:spcBef>
          <a:spcPct val="0"/>
        </a:spcBef>
        <a:spcAft>
          <a:spcPct val="0"/>
        </a:spcAft>
        <a:defRPr sz="3200" b="1">
          <a:solidFill>
            <a:schemeClr val="accent1"/>
          </a:solidFill>
          <a:latin typeface="微软雅黑" panose="020B0503020204020204" pitchFamily="34" charset="-122"/>
          <a:ea typeface="微软雅黑" panose="020B0503020204020204" pitchFamily="34" charset="-122"/>
        </a:defRPr>
      </a:lvl7pPr>
      <a:lvl8pPr marL="1371600" algn="l" rtl="0" eaLnBrk="0" fontAlgn="base" hangingPunct="0">
        <a:lnSpc>
          <a:spcPct val="90000"/>
        </a:lnSpc>
        <a:spcBef>
          <a:spcPct val="0"/>
        </a:spcBef>
        <a:spcAft>
          <a:spcPct val="0"/>
        </a:spcAft>
        <a:defRPr sz="3200" b="1">
          <a:solidFill>
            <a:schemeClr val="accent1"/>
          </a:solidFill>
          <a:latin typeface="微软雅黑" panose="020B0503020204020204" pitchFamily="34" charset="-122"/>
          <a:ea typeface="微软雅黑" panose="020B0503020204020204" pitchFamily="34" charset="-122"/>
        </a:defRPr>
      </a:lvl8pPr>
      <a:lvl9pPr marL="1828800" algn="l" rtl="0" eaLnBrk="0" fontAlgn="base" hangingPunct="0">
        <a:lnSpc>
          <a:spcPct val="90000"/>
        </a:lnSpc>
        <a:spcBef>
          <a:spcPct val="0"/>
        </a:spcBef>
        <a:spcAft>
          <a:spcPct val="0"/>
        </a:spcAft>
        <a:defRPr sz="3200" b="1">
          <a:solidFill>
            <a:schemeClr val="accent1"/>
          </a:solidFill>
          <a:latin typeface="微软雅黑" panose="020B0503020204020204" pitchFamily="34" charset="-122"/>
          <a:ea typeface="微软雅黑" panose="020B0503020204020204" pitchFamily="34" charset="-122"/>
        </a:defRPr>
      </a:lvl9pPr>
    </p:titleStyle>
    <p:body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8.png"/><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8.png"/><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8.png"/><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p:cNvSpPr>
          <p:nvPr>
            <p:ph type="ctrTitle" idx="4294967295"/>
          </p:nvPr>
        </p:nvSpPr>
        <p:spPr>
          <a:xfrm>
            <a:off x="679450" y="1892300"/>
            <a:ext cx="7772400" cy="571500"/>
          </a:xfrm>
        </p:spPr>
        <p:txBody>
          <a:bodyPr vert="horz" wrap="square" lIns="91440" tIns="45720" rIns="91440" bIns="45720" anchor="b" anchorCtr="0"/>
          <a:lstStyle>
            <a:lvl1pPr lvl="0">
              <a:buClrTx/>
              <a:buSzTx/>
              <a:buFontTx/>
              <a:defRPr/>
            </a:lvl1pPr>
          </a:lstStyle>
          <a:p>
            <a:pPr lvl="0" algn="ctr" eaLnBrk="1" hangingPunct="1"/>
            <a:r>
              <a:rPr lang="zh-CN" altLang="en-US" sz="4000" dirty="0">
                <a:solidFill>
                  <a:srgbClr val="990000"/>
                </a:solidFill>
              </a:rPr>
              <a:t>入行</a:t>
            </a:r>
            <a:r>
              <a:rPr lang="zh-CN" altLang="en-US" sz="4000" dirty="0" smtClean="0">
                <a:solidFill>
                  <a:srgbClr val="990000"/>
                </a:solidFill>
              </a:rPr>
              <a:t>论</a:t>
            </a:r>
            <a:r>
              <a:rPr lang="en-US" altLang="zh-CN" sz="4000" dirty="0" smtClean="0">
                <a:solidFill>
                  <a:srgbClr val="990000"/>
                </a:solidFill>
              </a:rPr>
              <a:t>122</a:t>
            </a:r>
            <a:r>
              <a:rPr lang="zh-CN" altLang="en-US" sz="4000" dirty="0" smtClean="0">
                <a:solidFill>
                  <a:srgbClr val="990000"/>
                </a:solidFill>
              </a:rPr>
              <a:t>课</a:t>
            </a:r>
            <a:endParaRPr lang="zh-CN" altLang="zh-CN" sz="4000" dirty="0">
              <a:solidFill>
                <a:srgbClr val="990000"/>
              </a:solidFill>
            </a:endParaRPr>
          </a:p>
        </p:txBody>
      </p:sp>
      <p:sp>
        <p:nvSpPr>
          <p:cNvPr id="4099" name="Rectangle 3"/>
          <p:cNvSpPr>
            <a:spLocks noGrp="1"/>
          </p:cNvSpPr>
          <p:nvPr>
            <p:ph type="subTitle" idx="4294967295"/>
          </p:nvPr>
        </p:nvSpPr>
        <p:spPr>
          <a:xfrm>
            <a:off x="679450" y="2740025"/>
            <a:ext cx="7759700" cy="1409700"/>
          </a:xfrm>
        </p:spPr>
        <p:txBody>
          <a:bodyPr vert="horz" wrap="square" lIns="91440" tIns="45720" rIns="91440" bIns="45720" anchor="t" anchorCtr="0"/>
          <a:lstStyle>
            <a:lvl1pPr marL="0" lvl="0" indent="0" algn="ctr">
              <a:buClr>
                <a:schemeClr val="accent1"/>
              </a:buClr>
              <a:buSzPct val="80000"/>
              <a:buFont typeface="Wingdings" panose="05000000000000000000" pitchFamily="2" charset="2"/>
              <a:buNone/>
              <a:defRPr/>
            </a:lvl1pPr>
            <a:lvl2pPr marL="0" lvl="1" indent="0" algn="ctr">
              <a:buClr>
                <a:srgbClr val="DABE8B"/>
              </a:buClr>
              <a:buSzTx/>
              <a:buFont typeface="幼圆" pitchFamily="49" charset="-122"/>
              <a:buNone/>
              <a:defRPr/>
            </a:lvl2pPr>
            <a:lvl3pPr marL="914400" lvl="2" indent="0" algn="ctr">
              <a:buClrTx/>
              <a:buSzTx/>
              <a:buFont typeface="Arial" panose="020B0604020202020204" pitchFamily="34" charset="0"/>
              <a:buNone/>
              <a:defRPr/>
            </a:lvl3pPr>
            <a:lvl4pPr marL="1371600" lvl="3" indent="0" algn="ctr">
              <a:buClrTx/>
              <a:buSzTx/>
              <a:buFont typeface="Arial" panose="020B0604020202020204" pitchFamily="34" charset="0"/>
              <a:buNone/>
              <a:defRPr/>
            </a:lvl4pPr>
            <a:lvl5pPr marL="1828800" lvl="4" indent="0" algn="ctr">
              <a:buClrTx/>
              <a:buSzTx/>
              <a:buFont typeface="Arial" panose="020B0604020202020204" pitchFamily="34" charset="0"/>
              <a:buNone/>
              <a:defRPr/>
            </a:lvl5pPr>
          </a:lstStyle>
          <a:p>
            <a:pPr lvl="0" eaLnBrk="1" hangingPunct="1">
              <a:spcBef>
                <a:spcPts val="300"/>
              </a:spcBef>
            </a:pPr>
            <a:r>
              <a:rPr lang="zh-CN" altLang="zh-CN" sz="2000" b="1" dirty="0">
                <a:latin typeface="楷体" panose="02010609060101010101" pitchFamily="49" charset="-122"/>
                <a:ea typeface="楷体" panose="02010609060101010101" pitchFamily="49" charset="-122"/>
              </a:rPr>
              <a:t> </a:t>
            </a:r>
            <a:r>
              <a:rPr lang="zh-CN" altLang="en-US" sz="2000" b="1" dirty="0">
                <a:latin typeface="楷体" panose="02010609060101010101" pitchFamily="49" charset="-122"/>
                <a:ea typeface="楷体" panose="02010609060101010101" pitchFamily="49" charset="-122"/>
              </a:rPr>
              <a:t>寂天菩萨</a:t>
            </a:r>
            <a:r>
              <a:rPr lang="zh-CN" altLang="zh-CN" sz="2000" b="1" dirty="0">
                <a:latin typeface="楷体" panose="02010609060101010101" pitchFamily="49" charset="-122"/>
                <a:ea typeface="楷体" panose="02010609060101010101" pitchFamily="49" charset="-122"/>
              </a:rPr>
              <a:t>        著</a:t>
            </a:r>
          </a:p>
          <a:p>
            <a:pPr lvl="0" eaLnBrk="1" hangingPunct="1">
              <a:spcBef>
                <a:spcPts val="300"/>
              </a:spcBef>
            </a:pPr>
            <a:r>
              <a:rPr lang="zh-CN" altLang="zh-CN" sz="2000" b="1" dirty="0">
                <a:latin typeface="楷体" panose="02010609060101010101" pitchFamily="49" charset="-122"/>
                <a:ea typeface="楷体" panose="02010609060101010101" pitchFamily="49" charset="-122"/>
              </a:rPr>
              <a:t>   索达吉仁波切    宣讲</a:t>
            </a:r>
          </a:p>
          <a:p>
            <a:pPr lvl="0" eaLnBrk="1" hangingPunct="1">
              <a:spcBef>
                <a:spcPts val="300"/>
              </a:spcBef>
            </a:pPr>
            <a:r>
              <a:rPr lang="zh-CN" altLang="zh-CN" sz="2000" b="1" dirty="0">
                <a:latin typeface="楷体" panose="02010609060101010101" pitchFamily="49" charset="-122"/>
                <a:ea typeface="楷体" panose="02010609060101010101" pitchFamily="49" charset="-122"/>
              </a:rPr>
              <a:t>   生西法师        辅导</a:t>
            </a:r>
          </a:p>
        </p:txBody>
      </p:sp>
      <p:pic>
        <p:nvPicPr>
          <p:cNvPr id="4100" name="图片 2"/>
          <p:cNvPicPr>
            <a:picLocks noChangeAspect="1"/>
          </p:cNvPicPr>
          <p:nvPr/>
        </p:nvPicPr>
        <p:blipFill>
          <a:blip r:embed="rId2"/>
          <a:stretch>
            <a:fillRect/>
          </a:stretch>
        </p:blipFill>
        <p:spPr>
          <a:xfrm>
            <a:off x="3563938" y="4425950"/>
            <a:ext cx="2462212" cy="1838325"/>
          </a:xfrm>
          <a:prstGeom prst="rect">
            <a:avLst/>
          </a:prstGeom>
          <a:noFill/>
          <a:ln w="9525">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斜纹 7"/>
          <p:cNvSpPr/>
          <p:nvPr/>
        </p:nvSpPr>
        <p:spPr>
          <a:xfrm>
            <a:off x="2268538" y="0"/>
            <a:ext cx="322262" cy="323850"/>
          </a:xfrm>
          <a:custGeom>
            <a:avLst/>
            <a:gdLst/>
            <a:ahLst/>
            <a:cxnLst>
              <a:cxn ang="0">
                <a:pos x="0" y="161925"/>
              </a:cxn>
              <a:cxn ang="0">
                <a:pos x="90213" y="0"/>
              </a:cxn>
              <a:cxn ang="0">
                <a:pos x="180431" y="0"/>
              </a:cxn>
              <a:cxn ang="0">
                <a:pos x="0" y="323850"/>
              </a:cxn>
              <a:cxn ang="0">
                <a:pos x="0" y="161925"/>
              </a:cxn>
            </a:cxnLst>
            <a:rect l="0" t="0" r="0" b="0"/>
            <a:pathLst>
              <a:path w="323850" h="323850">
                <a:moveTo>
                  <a:pt x="0" y="161925"/>
                </a:moveTo>
                <a:lnTo>
                  <a:pt x="161925" y="0"/>
                </a:lnTo>
                <a:lnTo>
                  <a:pt x="323850" y="0"/>
                </a:lnTo>
                <a:lnTo>
                  <a:pt x="0" y="323850"/>
                </a:lnTo>
                <a:lnTo>
                  <a:pt x="0" y="161925"/>
                </a:lnTo>
                <a:close/>
              </a:path>
            </a:pathLst>
          </a:custGeom>
          <a:solidFill>
            <a:schemeClr val="accent1">
              <a:alpha val="100000"/>
            </a:schemeClr>
          </a:solidFill>
          <a:ln w="9525">
            <a:noFill/>
          </a:ln>
        </p:spPr>
        <p:txBody>
          <a:bodyPr/>
          <a:lstStyle/>
          <a:p>
            <a:endParaRPr lang="zh-CN" altLang="en-US"/>
          </a:p>
        </p:txBody>
      </p:sp>
      <p:sp>
        <p:nvSpPr>
          <p:cNvPr id="14339" name="斜纹 7"/>
          <p:cNvSpPr/>
          <p:nvPr/>
        </p:nvSpPr>
        <p:spPr>
          <a:xfrm rot="10800000">
            <a:off x="8820150" y="404813"/>
            <a:ext cx="323850" cy="323850"/>
          </a:xfrm>
          <a:custGeom>
            <a:avLst/>
            <a:gdLst/>
            <a:ahLst/>
            <a:cxnLst>
              <a:cxn ang="0">
                <a:pos x="0" y="161925"/>
              </a:cxn>
              <a:cxn ang="0">
                <a:pos x="161925" y="0"/>
              </a:cxn>
              <a:cxn ang="0">
                <a:pos x="323850" y="0"/>
              </a:cxn>
              <a:cxn ang="0">
                <a:pos x="0" y="323850"/>
              </a:cxn>
              <a:cxn ang="0">
                <a:pos x="0" y="161925"/>
              </a:cxn>
            </a:cxnLst>
            <a:rect l="0" t="0" r="0" b="0"/>
            <a:pathLst>
              <a:path w="323850" h="323850">
                <a:moveTo>
                  <a:pt x="0" y="161925"/>
                </a:moveTo>
                <a:lnTo>
                  <a:pt x="161925" y="0"/>
                </a:lnTo>
                <a:lnTo>
                  <a:pt x="323850" y="0"/>
                </a:lnTo>
                <a:lnTo>
                  <a:pt x="0" y="323850"/>
                </a:lnTo>
                <a:lnTo>
                  <a:pt x="0" y="161925"/>
                </a:lnTo>
                <a:close/>
              </a:path>
            </a:pathLst>
          </a:custGeom>
          <a:solidFill>
            <a:schemeClr val="accent1">
              <a:alpha val="100000"/>
            </a:schemeClr>
          </a:solidFill>
          <a:ln w="9525">
            <a:noFill/>
          </a:ln>
        </p:spPr>
        <p:txBody>
          <a:bodyPr/>
          <a:lstStyle/>
          <a:p>
            <a:endParaRPr lang="zh-CN" altLang="en-US"/>
          </a:p>
        </p:txBody>
      </p:sp>
      <p:sp>
        <p:nvSpPr>
          <p:cNvPr id="14340" name="圆角矩形 21"/>
          <p:cNvSpPr/>
          <p:nvPr/>
        </p:nvSpPr>
        <p:spPr>
          <a:xfrm>
            <a:off x="179388" y="115888"/>
            <a:ext cx="1944687" cy="649287"/>
          </a:xfrm>
          <a:prstGeom prst="roundRect">
            <a:avLst>
              <a:gd name="adj" fmla="val 16667"/>
            </a:avLst>
          </a:prstGeom>
          <a:solidFill>
            <a:schemeClr val="accent1">
              <a:alpha val="85097"/>
            </a:schemeClr>
          </a:solidFill>
          <a:ln w="9525">
            <a:noFill/>
          </a:ln>
          <a:effectLst>
            <a:outerShdw dist="38100" dir="2699999" algn="ctr" rotWithShape="0">
              <a:srgbClr val="000000">
                <a:alpha val="35999"/>
              </a:srgbClr>
            </a:outerShdw>
          </a:effectLst>
        </p:spPr>
        <p:txBody>
          <a:bodyPr/>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ctr">
              <a:lnSpc>
                <a:spcPct val="100000"/>
              </a:lnSpc>
              <a:spcBef>
                <a:spcPct val="0"/>
              </a:spcBef>
              <a:buClrTx/>
              <a:buSzTx/>
              <a:buFont typeface="Arial" panose="020B0604020202020204" pitchFamily="34" charset="0"/>
              <a:buNone/>
            </a:pPr>
            <a:r>
              <a:rPr lang="zh-CN" altLang="en-US" sz="1600" b="1" dirty="0">
                <a:solidFill>
                  <a:srgbClr val="FFFFFF"/>
                </a:solidFill>
                <a:latin typeface="楷体" panose="02010609060101010101" pitchFamily="49" charset="-122"/>
                <a:ea typeface="楷体" panose="02010609060101010101" pitchFamily="49" charset="-122"/>
              </a:rPr>
              <a:t>入行论</a:t>
            </a:r>
            <a:r>
              <a:rPr lang="en-US" altLang="zh-CN" sz="1600" b="1" dirty="0">
                <a:solidFill>
                  <a:srgbClr val="FFFFFF"/>
                </a:solidFill>
                <a:latin typeface="楷体" panose="02010609060101010101" pitchFamily="49" charset="-122"/>
                <a:ea typeface="楷体" panose="02010609060101010101" pitchFamily="49" charset="-122"/>
              </a:rPr>
              <a:t>·</a:t>
            </a:r>
            <a:r>
              <a:rPr lang="zh-CN" altLang="en-US" sz="1600" b="1" dirty="0" smtClean="0">
                <a:solidFill>
                  <a:srgbClr val="FFFFFF"/>
                </a:solidFill>
                <a:latin typeface="楷体" panose="02010609060101010101" pitchFamily="49" charset="-122"/>
                <a:ea typeface="楷体" panose="02010609060101010101" pitchFamily="49" charset="-122"/>
              </a:rPr>
              <a:t>第</a:t>
            </a:r>
            <a:r>
              <a:rPr lang="en-US" altLang="zh-CN" sz="1600" b="1" dirty="0" smtClean="0">
                <a:solidFill>
                  <a:srgbClr val="FFFFFF"/>
                </a:solidFill>
                <a:latin typeface="楷体" panose="02010609060101010101" pitchFamily="49" charset="-122"/>
                <a:ea typeface="楷体" panose="02010609060101010101" pitchFamily="49" charset="-122"/>
              </a:rPr>
              <a:t>122</a:t>
            </a:r>
            <a:r>
              <a:rPr lang="zh-CN" altLang="en-US" sz="1600" b="1" dirty="0" smtClean="0">
                <a:solidFill>
                  <a:srgbClr val="FFFFFF"/>
                </a:solidFill>
                <a:latin typeface="楷体" panose="02010609060101010101" pitchFamily="49" charset="-122"/>
                <a:ea typeface="楷体" panose="02010609060101010101" pitchFamily="49" charset="-122"/>
              </a:rPr>
              <a:t>课</a:t>
            </a:r>
            <a:endParaRPr lang="en-US" altLang="zh-CN" sz="1600" b="1" dirty="0">
              <a:solidFill>
                <a:srgbClr val="FFFFFF"/>
              </a:solidFill>
              <a:latin typeface="楷体" panose="02010609060101010101" pitchFamily="49" charset="-122"/>
              <a:ea typeface="楷体" panose="02010609060101010101" pitchFamily="49" charset="-122"/>
            </a:endParaRPr>
          </a:p>
          <a:p>
            <a:pPr marL="0" lvl="0" indent="0" algn="ctr">
              <a:lnSpc>
                <a:spcPct val="100000"/>
              </a:lnSpc>
              <a:spcBef>
                <a:spcPct val="0"/>
              </a:spcBef>
              <a:buClrTx/>
              <a:buSzTx/>
              <a:buFont typeface="Arial" panose="020B0604020202020204" pitchFamily="34" charset="0"/>
              <a:buNone/>
            </a:pPr>
            <a:r>
              <a:rPr lang="zh-CN" altLang="en-US" sz="1500" b="1" dirty="0">
                <a:solidFill>
                  <a:srgbClr val="FFFFFF"/>
                </a:solidFill>
                <a:latin typeface="楷体" panose="02010609060101010101" pitchFamily="49" charset="-122"/>
                <a:ea typeface="楷体" panose="02010609060101010101" pitchFamily="49" charset="-122"/>
              </a:rPr>
              <a:t>索达吉仁波切 宣讲</a:t>
            </a:r>
          </a:p>
        </p:txBody>
      </p:sp>
      <p:pic>
        <p:nvPicPr>
          <p:cNvPr id="14341" name="直接连接符 59"/>
          <p:cNvPicPr/>
          <p:nvPr/>
        </p:nvPicPr>
        <p:blipFill>
          <a:blip r:embed="rId2"/>
          <a:stretch>
            <a:fillRect/>
          </a:stretch>
        </p:blipFill>
        <p:spPr>
          <a:xfrm>
            <a:off x="2206625" y="1277620"/>
            <a:ext cx="6696075" cy="46038"/>
          </a:xfrm>
          <a:prstGeom prst="rect">
            <a:avLst/>
          </a:prstGeom>
          <a:noFill/>
          <a:ln w="9525">
            <a:noFill/>
          </a:ln>
        </p:spPr>
      </p:pic>
      <p:sp>
        <p:nvSpPr>
          <p:cNvPr id="14342" name="Rectangle 39"/>
          <p:cNvSpPr>
            <a:spLocks noGrp="1"/>
          </p:cNvSpPr>
          <p:nvPr/>
        </p:nvSpPr>
        <p:spPr>
          <a:xfrm>
            <a:off x="3348038" y="44624"/>
            <a:ext cx="4032250" cy="1038225"/>
          </a:xfrm>
          <a:prstGeom prst="rect">
            <a:avLst/>
          </a:prstGeom>
          <a:noFill/>
          <a:ln w="9525">
            <a:noFill/>
          </a:ln>
        </p:spPr>
        <p:txBody>
          <a:bodyPr anchor="b" anchorCtr="0"/>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eaLnBrk="1" latinLnBrk="1" hangingPunct="1">
              <a:lnSpc>
                <a:spcPct val="100000"/>
              </a:lnSpc>
              <a:spcBef>
                <a:spcPct val="0"/>
              </a:spcBef>
              <a:buClrTx/>
              <a:buSzTx/>
              <a:buNone/>
            </a:pPr>
            <a:r>
              <a:rPr lang="zh-CN" altLang="en-US" dirty="0">
                <a:solidFill>
                  <a:srgbClr val="8A0000"/>
                </a:solidFill>
                <a:latin typeface="微软雅黑" panose="020B0503020204020204" pitchFamily="34" charset="-122"/>
                <a:ea typeface="微软雅黑" panose="020B0503020204020204" pitchFamily="34" charset="-122"/>
                <a:sym typeface="黑体" panose="02010609060101010101" pitchFamily="49" charset="-122"/>
              </a:rPr>
              <a:t>嗜欲者不贪，柔软木棉枕，谓无女体臭。彼诚迷秽垢。</a:t>
            </a:r>
            <a:endParaRPr lang="zh-CN" altLang="en-US" dirty="0">
              <a:solidFill>
                <a:srgbClr val="8A0000"/>
              </a:solidFill>
              <a:latin typeface="微软雅黑" panose="020B0503020204020204" pitchFamily="34" charset="-122"/>
              <a:ea typeface="微软雅黑" panose="020B0503020204020204" pitchFamily="34" charset="-122"/>
              <a:sym typeface="黑体" panose="02010609060101010101" pitchFamily="49" charset="-122"/>
            </a:endParaRPr>
          </a:p>
        </p:txBody>
      </p:sp>
      <p:sp>
        <p:nvSpPr>
          <p:cNvPr id="14343" name="文本框 117"/>
          <p:cNvSpPr txBox="1"/>
          <p:nvPr/>
        </p:nvSpPr>
        <p:spPr>
          <a:xfrm rot="-5400000">
            <a:off x="-615950" y="5916613"/>
            <a:ext cx="1558925" cy="323850"/>
          </a:xfrm>
          <a:prstGeom prst="rect">
            <a:avLst/>
          </a:prstGeom>
          <a:solidFill>
            <a:srgbClr val="CCCC00"/>
          </a:solidFill>
          <a:ln w="9525">
            <a:noFill/>
          </a:ln>
        </p:spPr>
        <p:txBody>
          <a:bodyPr lIns="0" tIns="0" rIns="0" bIns="0" anchor="ctr" anchorCtr="0"/>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a:lnSpc>
                <a:spcPct val="100000"/>
              </a:lnSpc>
              <a:spcBef>
                <a:spcPct val="0"/>
              </a:spcBef>
              <a:buClrTx/>
              <a:buSzTx/>
              <a:buFont typeface="Arial" panose="020B0604020202020204" pitchFamily="34" charset="0"/>
              <a:buNone/>
            </a:pPr>
            <a:r>
              <a:rPr lang="zh-CN" altLang="en-US" sz="1800" b="1" dirty="0">
                <a:solidFill>
                  <a:srgbClr val="FFFFFF"/>
                </a:solidFill>
                <a:latin typeface="宋体" panose="02010600030101010101" pitchFamily="2" charset="-122"/>
              </a:rPr>
              <a:t>  </a:t>
            </a:r>
            <a:r>
              <a:rPr lang="zh-CN" altLang="en-US" sz="1800" b="1" dirty="0">
                <a:solidFill>
                  <a:srgbClr val="FFFFFF"/>
                </a:solidFill>
                <a:latin typeface="黑体" panose="02010609060101010101" pitchFamily="49" charset="-122"/>
                <a:ea typeface="黑体" panose="02010609060101010101" pitchFamily="49" charset="-122"/>
              </a:rPr>
              <a:t> 皈   依</a:t>
            </a:r>
            <a:endParaRPr lang="zh-CN" altLang="zh-CN" sz="1800" b="1" dirty="0">
              <a:solidFill>
                <a:srgbClr val="FFFFFF"/>
              </a:solidFill>
              <a:latin typeface="黑体" panose="02010609060101010101" pitchFamily="49" charset="-122"/>
              <a:ea typeface="黑体" panose="02010609060101010101" pitchFamily="49" charset="-122"/>
            </a:endParaRPr>
          </a:p>
        </p:txBody>
      </p:sp>
      <p:sp>
        <p:nvSpPr>
          <p:cNvPr id="14344" name="矩形 10"/>
          <p:cNvSpPr/>
          <p:nvPr/>
        </p:nvSpPr>
        <p:spPr>
          <a:xfrm>
            <a:off x="612775" y="977900"/>
            <a:ext cx="1077913" cy="450850"/>
          </a:xfrm>
          <a:prstGeom prst="rect">
            <a:avLst/>
          </a:prstGeom>
          <a:noFill/>
          <a:ln w="9525">
            <a:noFill/>
          </a:ln>
        </p:spPr>
        <p:txBody>
          <a:bodyPr>
            <a:spAutoFit/>
          </a:bodyPr>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eaLnBrk="1" latinLnBrk="1" hangingPunct="1">
              <a:lnSpc>
                <a:spcPct val="130000"/>
              </a:lnSpc>
              <a:spcBef>
                <a:spcPts val="800"/>
              </a:spcBef>
              <a:buClrTx/>
              <a:buSzTx/>
              <a:buNone/>
            </a:pPr>
            <a:r>
              <a:rPr lang="zh-CN" altLang="en-US" sz="1800" dirty="0">
                <a:solidFill>
                  <a:srgbClr val="8A0000"/>
                </a:solidFill>
                <a:latin typeface="微软雅黑" panose="020B0503020204020204" pitchFamily="34" charset="-122"/>
                <a:ea typeface="微软雅黑" panose="020B0503020204020204" pitchFamily="34" charset="-122"/>
                <a:sym typeface="黑体" panose="02010609060101010101" pitchFamily="49" charset="-122"/>
              </a:rPr>
              <a:t>（颂词</a:t>
            </a:r>
            <a:r>
              <a:rPr lang="en-US" altLang="zh-CN" sz="1800" dirty="0">
                <a:solidFill>
                  <a:srgbClr val="8A0000"/>
                </a:solidFill>
                <a:latin typeface="微软雅黑" panose="020B0503020204020204" pitchFamily="34" charset="-122"/>
                <a:ea typeface="微软雅黑" panose="020B0503020204020204" pitchFamily="34" charset="-122"/>
                <a:sym typeface="黑体" panose="02010609060101010101" pitchFamily="49" charset="-122"/>
              </a:rPr>
              <a:t>2</a:t>
            </a:r>
            <a:r>
              <a:rPr lang="zh-CN" altLang="en-US" sz="1800" dirty="0">
                <a:solidFill>
                  <a:srgbClr val="8A0000"/>
                </a:solidFill>
                <a:latin typeface="微软雅黑" panose="020B0503020204020204" pitchFamily="34" charset="-122"/>
                <a:ea typeface="微软雅黑" panose="020B0503020204020204" pitchFamily="34" charset="-122"/>
                <a:sym typeface="黑体" panose="02010609060101010101" pitchFamily="49" charset="-122"/>
              </a:rPr>
              <a:t>）</a:t>
            </a:r>
          </a:p>
        </p:txBody>
      </p:sp>
      <p:sp>
        <p:nvSpPr>
          <p:cNvPr id="3" name="矩形 2"/>
          <p:cNvSpPr/>
          <p:nvPr/>
        </p:nvSpPr>
        <p:spPr>
          <a:xfrm>
            <a:off x="612775" y="1558062"/>
            <a:ext cx="7991475" cy="4760278"/>
          </a:xfrm>
          <a:prstGeom prst="rect">
            <a:avLst/>
          </a:prstGeom>
        </p:spPr>
        <p:txBody>
          <a:bodyPr>
            <a:spAutoFit/>
          </a:bodyPr>
          <a:lstStyle/>
          <a:p>
            <a:pPr eaLnBrk="1" latinLnBrk="1" hangingPunct="1">
              <a:lnSpc>
                <a:spcPts val="2600"/>
              </a:lnSpc>
              <a:buNone/>
            </a:pPr>
            <a:r>
              <a:rPr lang="zh-CN" altLang="en-US" b="1" u="sng" dirty="0" smtClean="0">
                <a:solidFill>
                  <a:srgbClr val="8D341F"/>
                </a:solidFill>
                <a:latin typeface="微软雅黑" panose="020B0503020204020204" pitchFamily="34" charset="-122"/>
                <a:ea typeface="微软雅黑" panose="020B0503020204020204" pitchFamily="34" charset="-122"/>
                <a:sym typeface="黑体" panose="02010609060101010101" pitchFamily="49" charset="-122"/>
              </a:rPr>
              <a:t>消</a:t>
            </a:r>
            <a:r>
              <a:rPr lang="zh-CN" altLang="en-US" b="1" u="sng" dirty="0">
                <a:solidFill>
                  <a:srgbClr val="8D341F"/>
                </a:solidFill>
                <a:latin typeface="微软雅黑" panose="020B0503020204020204" pitchFamily="34" charset="-122"/>
                <a:ea typeface="微软雅黑" panose="020B0503020204020204" pitchFamily="34" charset="-122"/>
                <a:sym typeface="黑体" panose="02010609060101010101" pitchFamily="49" charset="-122"/>
              </a:rPr>
              <a:t>文释义</a:t>
            </a:r>
            <a:endParaRPr lang="en-US" altLang="zh-CN" b="1" u="sng" dirty="0">
              <a:solidFill>
                <a:srgbClr val="8D341F"/>
              </a:solidFill>
              <a:latin typeface="微软雅黑" panose="020B0503020204020204" pitchFamily="34" charset="-122"/>
              <a:ea typeface="微软雅黑" panose="020B0503020204020204" pitchFamily="34" charset="-122"/>
              <a:sym typeface="黑体" panose="02010609060101010101" pitchFamily="49" charset="-122"/>
            </a:endParaRPr>
          </a:p>
          <a:p>
            <a:pPr eaLnBrk="1" latinLnBrk="1" hangingPunct="1">
              <a:lnSpc>
                <a:spcPts val="2600"/>
              </a:lnSpc>
            </a:pPr>
            <a:r>
              <a:rPr lang="zh-CN" altLang="en-US" dirty="0">
                <a:solidFill>
                  <a:srgbClr val="002060"/>
                </a:solidFill>
                <a:latin typeface="微软雅黑" panose="020B0503020204020204" pitchFamily="34" charset="-122"/>
                <a:ea typeface="微软雅黑" panose="020B0503020204020204" pitchFamily="34" charset="-122"/>
                <a:sym typeface="黑体" panose="02010609060101010101" pitchFamily="49" charset="-122"/>
              </a:rPr>
              <a:t>如果说：喜爱女人的柔软所触。既然如此，为何不贪执柔软的木棉枕。如果说：之所以不喜欢接触有柔和感的木棉枕是由于它不会像女人一样散发出恶臭体味。具贪欲者的你为什么对不净物竟然如此痴迷</a:t>
            </a:r>
            <a:r>
              <a:rPr lang="zh-CN" altLang="en-US" dirty="0" smtClean="0">
                <a:solidFill>
                  <a:srgbClr val="002060"/>
                </a:solidFill>
                <a:latin typeface="微软雅黑" panose="020B0503020204020204" pitchFamily="34" charset="-122"/>
                <a:ea typeface="微软雅黑" panose="020B0503020204020204" pitchFamily="34" charset="-122"/>
                <a:sym typeface="黑体" panose="02010609060101010101" pitchFamily="49" charset="-122"/>
              </a:rPr>
              <a:t>？</a:t>
            </a:r>
            <a:endParaRPr lang="en-US" altLang="zh-CN" dirty="0" smtClean="0">
              <a:solidFill>
                <a:srgbClr val="002060"/>
              </a:solidFill>
              <a:latin typeface="微软雅黑" panose="020B0503020204020204" pitchFamily="34" charset="-122"/>
              <a:ea typeface="微软雅黑" panose="020B0503020204020204" pitchFamily="34" charset="-122"/>
              <a:sym typeface="黑体" panose="02010609060101010101" pitchFamily="49" charset="-122"/>
            </a:endParaRPr>
          </a:p>
          <a:p>
            <a:pPr eaLnBrk="1" latinLnBrk="1" hangingPunct="1">
              <a:lnSpc>
                <a:spcPts val="2600"/>
              </a:lnSpc>
            </a:pPr>
            <a:endParaRPr lang="en-US" altLang="zh-CN" dirty="0" smtClean="0">
              <a:solidFill>
                <a:srgbClr val="002060"/>
              </a:solidFill>
              <a:latin typeface="微软雅黑" panose="020B0503020204020204" pitchFamily="34" charset="-122"/>
              <a:ea typeface="微软雅黑" panose="020B0503020204020204" pitchFamily="34" charset="-122"/>
              <a:sym typeface="黑体" panose="02010609060101010101" pitchFamily="49" charset="-122"/>
            </a:endParaRPr>
          </a:p>
          <a:p>
            <a:pPr eaLnBrk="1" latinLnBrk="1" hangingPunct="1">
              <a:lnSpc>
                <a:spcPts val="2600"/>
              </a:lnSpc>
            </a:pPr>
            <a:r>
              <a:rPr lang="zh-CN" altLang="en-US" b="1" u="sng" dirty="0" smtClean="0">
                <a:solidFill>
                  <a:srgbClr val="8D341F"/>
                </a:solidFill>
                <a:latin typeface="微软雅黑" panose="020B0503020204020204" pitchFamily="34" charset="-122"/>
                <a:ea typeface="微软雅黑" panose="020B0503020204020204" pitchFamily="34" charset="-122"/>
                <a:sym typeface="黑体" panose="02010609060101010101" pitchFamily="49" charset="-122"/>
              </a:rPr>
              <a:t>重点</a:t>
            </a:r>
            <a:r>
              <a:rPr lang="zh-CN" altLang="en-US" b="1" u="sng" dirty="0" smtClean="0">
                <a:solidFill>
                  <a:srgbClr val="8D341F"/>
                </a:solidFill>
                <a:latin typeface="微软雅黑" panose="020B0503020204020204" pitchFamily="34" charset="-122"/>
                <a:ea typeface="微软雅黑" panose="020B0503020204020204" pitchFamily="34" charset="-122"/>
                <a:sym typeface="黑体" panose="02010609060101010101" pitchFamily="49" charset="-122"/>
              </a:rPr>
              <a:t>难点</a:t>
            </a:r>
            <a:endParaRPr lang="en-US" altLang="zh-CN" b="1" u="sng" dirty="0" smtClean="0">
              <a:solidFill>
                <a:srgbClr val="8D341F"/>
              </a:solidFill>
              <a:latin typeface="微软雅黑" panose="020B0503020204020204" pitchFamily="34" charset="-122"/>
              <a:ea typeface="微软雅黑" panose="020B0503020204020204" pitchFamily="34" charset="-122"/>
              <a:sym typeface="黑体" panose="02010609060101010101" pitchFamily="49" charset="-122"/>
            </a:endParaRPr>
          </a:p>
          <a:p>
            <a:pPr eaLnBrk="1" latinLnBrk="1" hangingPunct="1">
              <a:lnSpc>
                <a:spcPts val="2600"/>
              </a:lnSpc>
            </a:pPr>
            <a:r>
              <a:rPr lang="en-US" altLang="zh-CN" dirty="0" smtClean="0">
                <a:solidFill>
                  <a:srgbClr val="002060"/>
                </a:solidFill>
                <a:latin typeface="微软雅黑" panose="020B0503020204020204" pitchFamily="34" charset="-122"/>
                <a:ea typeface="微软雅黑" panose="020B0503020204020204" pitchFamily="34" charset="-122"/>
                <a:sym typeface="黑体" panose="02010609060101010101" pitchFamily="49" charset="-122"/>
              </a:rPr>
              <a:t>1</a:t>
            </a:r>
            <a:r>
              <a:rPr lang="en-US" altLang="zh-CN" dirty="0">
                <a:solidFill>
                  <a:srgbClr val="002060"/>
                </a:solidFill>
                <a:latin typeface="微软雅黑" panose="020B0503020204020204" pitchFamily="34" charset="-122"/>
                <a:ea typeface="微软雅黑" panose="020B0503020204020204" pitchFamily="34" charset="-122"/>
                <a:sym typeface="黑体" panose="02010609060101010101" pitchFamily="49" charset="-122"/>
              </a:rPr>
              <a:t>. </a:t>
            </a:r>
            <a:r>
              <a:rPr lang="zh-CN" altLang="en-US" dirty="0">
                <a:solidFill>
                  <a:srgbClr val="002060"/>
                </a:solidFill>
                <a:latin typeface="微软雅黑" panose="020B0503020204020204" pitchFamily="34" charset="-122"/>
                <a:ea typeface="微软雅黑" panose="020B0503020204020204" pitchFamily="34" charset="-122"/>
                <a:sym typeface="黑体" panose="02010609060101010101" pitchFamily="49" charset="-122"/>
              </a:rPr>
              <a:t>首先破“触”。</a:t>
            </a:r>
            <a:r>
              <a:rPr lang="zh-CN" altLang="en-US" dirty="0" smtClean="0">
                <a:solidFill>
                  <a:srgbClr val="002060"/>
                </a:solidFill>
                <a:latin typeface="微软雅黑" panose="020B0503020204020204" pitchFamily="34" charset="-122"/>
                <a:ea typeface="微软雅黑" panose="020B0503020204020204" pitchFamily="34" charset="-122"/>
                <a:sym typeface="黑体" panose="02010609060101010101" pitchFamily="49" charset="-122"/>
              </a:rPr>
              <a:t>“嗜欲者”</a:t>
            </a:r>
            <a:r>
              <a:rPr lang="zh-CN" altLang="en-US" dirty="0">
                <a:solidFill>
                  <a:srgbClr val="002060"/>
                </a:solidFill>
                <a:latin typeface="微软雅黑" panose="020B0503020204020204" pitchFamily="34" charset="-122"/>
                <a:ea typeface="微软雅黑" panose="020B0503020204020204" pitchFamily="34" charset="-122"/>
                <a:sym typeface="黑体" panose="02010609060101010101" pitchFamily="49" charset="-122"/>
              </a:rPr>
              <a:t>指贪欲心炽盛之人，很喜欢异性身体柔软的所触，认为接触带来快感，以此放不下对异性的执著。寂天菩萨说，如果这么喜欢柔软、丝滑的感觉，完全可以买一个同样柔软、细滑、清净的木棉枕去抚触它，满足自己的这种贪欲，没必要执著不净的异性身体</a:t>
            </a:r>
            <a:r>
              <a:rPr lang="zh-CN" altLang="en-US" dirty="0" smtClean="0">
                <a:solidFill>
                  <a:srgbClr val="002060"/>
                </a:solidFill>
                <a:latin typeface="微软雅黑" panose="020B0503020204020204" pitchFamily="34" charset="-122"/>
                <a:ea typeface="微软雅黑" panose="020B0503020204020204" pitchFamily="34" charset="-122"/>
                <a:sym typeface="黑体" panose="02010609060101010101" pitchFamily="49" charset="-122"/>
              </a:rPr>
              <a:t>。</a:t>
            </a:r>
            <a:endParaRPr lang="en-US" altLang="zh-CN" dirty="0" smtClean="0">
              <a:solidFill>
                <a:srgbClr val="002060"/>
              </a:solidFill>
              <a:latin typeface="微软雅黑" panose="020B0503020204020204" pitchFamily="34" charset="-122"/>
              <a:ea typeface="微软雅黑" panose="020B0503020204020204" pitchFamily="34" charset="-122"/>
              <a:sym typeface="黑体" panose="02010609060101010101" pitchFamily="49" charset="-122"/>
            </a:endParaRPr>
          </a:p>
          <a:p>
            <a:pPr eaLnBrk="1" latinLnBrk="1" hangingPunct="1">
              <a:lnSpc>
                <a:spcPts val="2600"/>
              </a:lnSpc>
            </a:pPr>
            <a:r>
              <a:rPr lang="en-US" altLang="zh-CN" dirty="0" smtClean="0">
                <a:solidFill>
                  <a:srgbClr val="002060"/>
                </a:solidFill>
                <a:latin typeface="微软雅黑" panose="020B0503020204020204" pitchFamily="34" charset="-122"/>
                <a:ea typeface="微软雅黑" panose="020B0503020204020204" pitchFamily="34" charset="-122"/>
                <a:sym typeface="黑体" panose="02010609060101010101" pitchFamily="49" charset="-122"/>
              </a:rPr>
              <a:t>2</a:t>
            </a:r>
            <a:r>
              <a:rPr lang="en-US" altLang="zh-CN" dirty="0">
                <a:solidFill>
                  <a:srgbClr val="002060"/>
                </a:solidFill>
                <a:latin typeface="微软雅黑" panose="020B0503020204020204" pitchFamily="34" charset="-122"/>
                <a:ea typeface="微软雅黑" panose="020B0503020204020204" pitchFamily="34" charset="-122"/>
                <a:sym typeface="黑体" panose="02010609060101010101" pitchFamily="49" charset="-122"/>
              </a:rPr>
              <a:t>. </a:t>
            </a:r>
            <a:r>
              <a:rPr lang="zh-CN" altLang="en-US" dirty="0">
                <a:solidFill>
                  <a:srgbClr val="002060"/>
                </a:solidFill>
                <a:latin typeface="微软雅黑" panose="020B0503020204020204" pitchFamily="34" charset="-122"/>
                <a:ea typeface="微软雅黑" panose="020B0503020204020204" pitchFamily="34" charset="-122"/>
                <a:sym typeface="黑体" panose="02010609060101010101" pitchFamily="49" charset="-122"/>
              </a:rPr>
              <a:t>其次破“嗅觉”。嗜欲者认为木棉枕虽柔软细滑，但无法发出异性身体的味道，故不会贪著。为此寂天菩萨破斥：看来你是迷惑于那种臭秽肮脏的感觉，因为身体的里里外外充满不净，身体里有内脏、血液等很多不干净的东西，每个毛孔都往外散发体内的臭味，所以喜欢异性身体的味道，如同喜欢臭味一样</a:t>
            </a:r>
            <a:r>
              <a:rPr lang="zh-CN" altLang="en-US" dirty="0" smtClean="0">
                <a:solidFill>
                  <a:srgbClr val="002060"/>
                </a:solidFill>
                <a:latin typeface="微软雅黑" panose="020B0503020204020204" pitchFamily="34" charset="-122"/>
                <a:ea typeface="微软雅黑" panose="020B0503020204020204" pitchFamily="34" charset="-122"/>
                <a:sym typeface="黑体" panose="02010609060101010101" pitchFamily="49" charset="-122"/>
              </a:rPr>
              <a:t>。</a:t>
            </a:r>
            <a:endParaRPr lang="en-US" altLang="zh-CN" dirty="0" smtClean="0">
              <a:solidFill>
                <a:srgbClr val="002060"/>
              </a:solidFill>
              <a:latin typeface="微软雅黑" panose="020B0503020204020204" pitchFamily="34" charset="-122"/>
              <a:ea typeface="微软雅黑" panose="020B0503020204020204" pitchFamily="34" charset="-122"/>
              <a:sym typeface="黑体" panose="02010609060101010101" pitchFamily="49" charset="-122"/>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斜纹 7"/>
          <p:cNvSpPr/>
          <p:nvPr/>
        </p:nvSpPr>
        <p:spPr>
          <a:xfrm>
            <a:off x="2268538" y="0"/>
            <a:ext cx="322262" cy="323850"/>
          </a:xfrm>
          <a:custGeom>
            <a:avLst/>
            <a:gdLst/>
            <a:ahLst/>
            <a:cxnLst>
              <a:cxn ang="0">
                <a:pos x="0" y="161925"/>
              </a:cxn>
              <a:cxn ang="0">
                <a:pos x="90213" y="0"/>
              </a:cxn>
              <a:cxn ang="0">
                <a:pos x="180431" y="0"/>
              </a:cxn>
              <a:cxn ang="0">
                <a:pos x="0" y="323850"/>
              </a:cxn>
              <a:cxn ang="0">
                <a:pos x="0" y="161925"/>
              </a:cxn>
            </a:cxnLst>
            <a:rect l="0" t="0" r="0" b="0"/>
            <a:pathLst>
              <a:path w="323850" h="323850">
                <a:moveTo>
                  <a:pt x="0" y="161925"/>
                </a:moveTo>
                <a:lnTo>
                  <a:pt x="161925" y="0"/>
                </a:lnTo>
                <a:lnTo>
                  <a:pt x="323850" y="0"/>
                </a:lnTo>
                <a:lnTo>
                  <a:pt x="0" y="323850"/>
                </a:lnTo>
                <a:lnTo>
                  <a:pt x="0" y="161925"/>
                </a:lnTo>
                <a:close/>
              </a:path>
            </a:pathLst>
          </a:custGeom>
          <a:solidFill>
            <a:schemeClr val="accent1">
              <a:alpha val="100000"/>
            </a:schemeClr>
          </a:solidFill>
          <a:ln w="9525">
            <a:noFill/>
          </a:ln>
        </p:spPr>
        <p:txBody>
          <a:bodyPr/>
          <a:lstStyle/>
          <a:p>
            <a:endParaRPr lang="zh-CN" altLang="en-US"/>
          </a:p>
        </p:txBody>
      </p:sp>
      <p:sp>
        <p:nvSpPr>
          <p:cNvPr id="14339" name="斜纹 7"/>
          <p:cNvSpPr/>
          <p:nvPr/>
        </p:nvSpPr>
        <p:spPr>
          <a:xfrm rot="10800000">
            <a:off x="8820150" y="404813"/>
            <a:ext cx="323850" cy="323850"/>
          </a:xfrm>
          <a:custGeom>
            <a:avLst/>
            <a:gdLst/>
            <a:ahLst/>
            <a:cxnLst>
              <a:cxn ang="0">
                <a:pos x="0" y="161925"/>
              </a:cxn>
              <a:cxn ang="0">
                <a:pos x="161925" y="0"/>
              </a:cxn>
              <a:cxn ang="0">
                <a:pos x="323850" y="0"/>
              </a:cxn>
              <a:cxn ang="0">
                <a:pos x="0" y="323850"/>
              </a:cxn>
              <a:cxn ang="0">
                <a:pos x="0" y="161925"/>
              </a:cxn>
            </a:cxnLst>
            <a:rect l="0" t="0" r="0" b="0"/>
            <a:pathLst>
              <a:path w="323850" h="323850">
                <a:moveTo>
                  <a:pt x="0" y="161925"/>
                </a:moveTo>
                <a:lnTo>
                  <a:pt x="161925" y="0"/>
                </a:lnTo>
                <a:lnTo>
                  <a:pt x="323850" y="0"/>
                </a:lnTo>
                <a:lnTo>
                  <a:pt x="0" y="323850"/>
                </a:lnTo>
                <a:lnTo>
                  <a:pt x="0" y="161925"/>
                </a:lnTo>
                <a:close/>
              </a:path>
            </a:pathLst>
          </a:custGeom>
          <a:solidFill>
            <a:schemeClr val="accent1">
              <a:alpha val="100000"/>
            </a:schemeClr>
          </a:solidFill>
          <a:ln w="9525">
            <a:noFill/>
          </a:ln>
        </p:spPr>
        <p:txBody>
          <a:bodyPr/>
          <a:lstStyle/>
          <a:p>
            <a:endParaRPr lang="zh-CN" altLang="en-US"/>
          </a:p>
        </p:txBody>
      </p:sp>
      <p:sp>
        <p:nvSpPr>
          <p:cNvPr id="14340" name="圆角矩形 21"/>
          <p:cNvSpPr/>
          <p:nvPr/>
        </p:nvSpPr>
        <p:spPr>
          <a:xfrm>
            <a:off x="179388" y="115888"/>
            <a:ext cx="1944687" cy="649287"/>
          </a:xfrm>
          <a:prstGeom prst="roundRect">
            <a:avLst>
              <a:gd name="adj" fmla="val 16667"/>
            </a:avLst>
          </a:prstGeom>
          <a:solidFill>
            <a:schemeClr val="accent1">
              <a:alpha val="85097"/>
            </a:schemeClr>
          </a:solidFill>
          <a:ln w="9525">
            <a:noFill/>
          </a:ln>
          <a:effectLst>
            <a:outerShdw dist="38100" dir="2699999" algn="ctr" rotWithShape="0">
              <a:srgbClr val="000000">
                <a:alpha val="35999"/>
              </a:srgbClr>
            </a:outerShdw>
          </a:effectLst>
        </p:spPr>
        <p:txBody>
          <a:bodyPr/>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ctr">
              <a:lnSpc>
                <a:spcPct val="100000"/>
              </a:lnSpc>
              <a:spcBef>
                <a:spcPct val="0"/>
              </a:spcBef>
              <a:buClrTx/>
              <a:buSzTx/>
              <a:buFont typeface="Arial" panose="020B0604020202020204" pitchFamily="34" charset="0"/>
              <a:buNone/>
            </a:pPr>
            <a:r>
              <a:rPr lang="zh-CN" altLang="en-US" sz="1600" b="1" dirty="0">
                <a:solidFill>
                  <a:srgbClr val="FFFFFF"/>
                </a:solidFill>
                <a:latin typeface="楷体" panose="02010609060101010101" pitchFamily="49" charset="-122"/>
                <a:ea typeface="楷体" panose="02010609060101010101" pitchFamily="49" charset="-122"/>
              </a:rPr>
              <a:t>入行论</a:t>
            </a:r>
            <a:r>
              <a:rPr lang="en-US" altLang="zh-CN" sz="1600" b="1" dirty="0">
                <a:solidFill>
                  <a:srgbClr val="FFFFFF"/>
                </a:solidFill>
                <a:latin typeface="楷体" panose="02010609060101010101" pitchFamily="49" charset="-122"/>
                <a:ea typeface="楷体" panose="02010609060101010101" pitchFamily="49" charset="-122"/>
              </a:rPr>
              <a:t>·</a:t>
            </a:r>
            <a:r>
              <a:rPr lang="zh-CN" altLang="en-US" sz="1600" b="1" dirty="0" smtClean="0">
                <a:solidFill>
                  <a:srgbClr val="FFFFFF"/>
                </a:solidFill>
                <a:latin typeface="楷体" panose="02010609060101010101" pitchFamily="49" charset="-122"/>
                <a:ea typeface="楷体" panose="02010609060101010101" pitchFamily="49" charset="-122"/>
              </a:rPr>
              <a:t>第</a:t>
            </a:r>
            <a:r>
              <a:rPr lang="en-US" altLang="zh-CN" sz="1600" b="1" dirty="0" smtClean="0">
                <a:solidFill>
                  <a:srgbClr val="FFFFFF"/>
                </a:solidFill>
                <a:latin typeface="楷体" panose="02010609060101010101" pitchFamily="49" charset="-122"/>
                <a:ea typeface="楷体" panose="02010609060101010101" pitchFamily="49" charset="-122"/>
              </a:rPr>
              <a:t>122</a:t>
            </a:r>
            <a:r>
              <a:rPr lang="zh-CN" altLang="en-US" sz="1600" b="1" dirty="0" smtClean="0">
                <a:solidFill>
                  <a:srgbClr val="FFFFFF"/>
                </a:solidFill>
                <a:latin typeface="楷体" panose="02010609060101010101" pitchFamily="49" charset="-122"/>
                <a:ea typeface="楷体" panose="02010609060101010101" pitchFamily="49" charset="-122"/>
              </a:rPr>
              <a:t>课</a:t>
            </a:r>
            <a:endParaRPr lang="en-US" altLang="zh-CN" sz="1600" b="1" dirty="0">
              <a:solidFill>
                <a:srgbClr val="FFFFFF"/>
              </a:solidFill>
              <a:latin typeface="楷体" panose="02010609060101010101" pitchFamily="49" charset="-122"/>
              <a:ea typeface="楷体" panose="02010609060101010101" pitchFamily="49" charset="-122"/>
            </a:endParaRPr>
          </a:p>
          <a:p>
            <a:pPr marL="0" lvl="0" indent="0" algn="ctr">
              <a:lnSpc>
                <a:spcPct val="100000"/>
              </a:lnSpc>
              <a:spcBef>
                <a:spcPct val="0"/>
              </a:spcBef>
              <a:buClrTx/>
              <a:buSzTx/>
              <a:buFont typeface="Arial" panose="020B0604020202020204" pitchFamily="34" charset="0"/>
              <a:buNone/>
            </a:pPr>
            <a:r>
              <a:rPr lang="zh-CN" altLang="en-US" sz="1500" b="1" dirty="0">
                <a:solidFill>
                  <a:srgbClr val="FFFFFF"/>
                </a:solidFill>
                <a:latin typeface="楷体" panose="02010609060101010101" pitchFamily="49" charset="-122"/>
                <a:ea typeface="楷体" panose="02010609060101010101" pitchFamily="49" charset="-122"/>
              </a:rPr>
              <a:t>索达吉仁波切 宣讲</a:t>
            </a:r>
          </a:p>
        </p:txBody>
      </p:sp>
      <p:pic>
        <p:nvPicPr>
          <p:cNvPr id="14341" name="直接连接符 59"/>
          <p:cNvPicPr/>
          <p:nvPr/>
        </p:nvPicPr>
        <p:blipFill>
          <a:blip r:embed="rId2"/>
          <a:stretch>
            <a:fillRect/>
          </a:stretch>
        </p:blipFill>
        <p:spPr>
          <a:xfrm>
            <a:off x="2206625" y="1277620"/>
            <a:ext cx="6696075" cy="46038"/>
          </a:xfrm>
          <a:prstGeom prst="rect">
            <a:avLst/>
          </a:prstGeom>
          <a:noFill/>
          <a:ln w="9525">
            <a:noFill/>
          </a:ln>
        </p:spPr>
      </p:pic>
      <p:sp>
        <p:nvSpPr>
          <p:cNvPr id="14342" name="Rectangle 39"/>
          <p:cNvSpPr>
            <a:spLocks noGrp="1"/>
          </p:cNvSpPr>
          <p:nvPr/>
        </p:nvSpPr>
        <p:spPr>
          <a:xfrm>
            <a:off x="3348038" y="44624"/>
            <a:ext cx="4032250" cy="1038225"/>
          </a:xfrm>
          <a:prstGeom prst="rect">
            <a:avLst/>
          </a:prstGeom>
          <a:noFill/>
          <a:ln w="9525">
            <a:noFill/>
          </a:ln>
        </p:spPr>
        <p:txBody>
          <a:bodyPr anchor="b" anchorCtr="0"/>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eaLnBrk="1" latinLnBrk="1" hangingPunct="1">
              <a:lnSpc>
                <a:spcPct val="100000"/>
              </a:lnSpc>
              <a:spcBef>
                <a:spcPct val="0"/>
              </a:spcBef>
              <a:buClrTx/>
              <a:buSzTx/>
              <a:buNone/>
            </a:pPr>
            <a:r>
              <a:rPr lang="zh-CN" altLang="en-US" dirty="0">
                <a:solidFill>
                  <a:srgbClr val="8A0000"/>
                </a:solidFill>
                <a:latin typeface="微软雅黑" panose="020B0503020204020204" pitchFamily="34" charset="-122"/>
                <a:ea typeface="微软雅黑" panose="020B0503020204020204" pitchFamily="34" charset="-122"/>
                <a:sym typeface="黑体" panose="02010609060101010101" pitchFamily="49" charset="-122"/>
              </a:rPr>
              <a:t>嗜欲者不贪，柔软木棉枕，谓无女体臭。彼诚迷秽垢。</a:t>
            </a:r>
            <a:endParaRPr lang="zh-CN" altLang="en-US" dirty="0">
              <a:solidFill>
                <a:srgbClr val="8A0000"/>
              </a:solidFill>
              <a:latin typeface="微软雅黑" panose="020B0503020204020204" pitchFamily="34" charset="-122"/>
              <a:ea typeface="微软雅黑" panose="020B0503020204020204" pitchFamily="34" charset="-122"/>
              <a:sym typeface="黑体" panose="02010609060101010101" pitchFamily="49" charset="-122"/>
            </a:endParaRPr>
          </a:p>
        </p:txBody>
      </p:sp>
      <p:sp>
        <p:nvSpPr>
          <p:cNvPr id="14343" name="文本框 117"/>
          <p:cNvSpPr txBox="1"/>
          <p:nvPr/>
        </p:nvSpPr>
        <p:spPr>
          <a:xfrm rot="-5400000">
            <a:off x="-615950" y="5916613"/>
            <a:ext cx="1558925" cy="323850"/>
          </a:xfrm>
          <a:prstGeom prst="rect">
            <a:avLst/>
          </a:prstGeom>
          <a:solidFill>
            <a:srgbClr val="CCCC00"/>
          </a:solidFill>
          <a:ln w="9525">
            <a:noFill/>
          </a:ln>
        </p:spPr>
        <p:txBody>
          <a:bodyPr lIns="0" tIns="0" rIns="0" bIns="0" anchor="ctr" anchorCtr="0"/>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a:lnSpc>
                <a:spcPct val="100000"/>
              </a:lnSpc>
              <a:spcBef>
                <a:spcPct val="0"/>
              </a:spcBef>
              <a:buClrTx/>
              <a:buSzTx/>
              <a:buFont typeface="Arial" panose="020B0604020202020204" pitchFamily="34" charset="0"/>
              <a:buNone/>
            </a:pPr>
            <a:r>
              <a:rPr lang="zh-CN" altLang="en-US" sz="1800" b="1" dirty="0">
                <a:solidFill>
                  <a:srgbClr val="FFFFFF"/>
                </a:solidFill>
                <a:latin typeface="宋体" panose="02010600030101010101" pitchFamily="2" charset="-122"/>
              </a:rPr>
              <a:t>  </a:t>
            </a:r>
            <a:r>
              <a:rPr lang="zh-CN" altLang="en-US" sz="1800" b="1" dirty="0">
                <a:solidFill>
                  <a:srgbClr val="FFFFFF"/>
                </a:solidFill>
                <a:latin typeface="黑体" panose="02010609060101010101" pitchFamily="49" charset="-122"/>
                <a:ea typeface="黑体" panose="02010609060101010101" pitchFamily="49" charset="-122"/>
              </a:rPr>
              <a:t> 皈   依</a:t>
            </a:r>
            <a:endParaRPr lang="zh-CN" altLang="zh-CN" sz="1800" b="1" dirty="0">
              <a:solidFill>
                <a:srgbClr val="FFFFFF"/>
              </a:solidFill>
              <a:latin typeface="黑体" panose="02010609060101010101" pitchFamily="49" charset="-122"/>
              <a:ea typeface="黑体" panose="02010609060101010101" pitchFamily="49" charset="-122"/>
            </a:endParaRPr>
          </a:p>
        </p:txBody>
      </p:sp>
      <p:sp>
        <p:nvSpPr>
          <p:cNvPr id="14344" name="矩形 10"/>
          <p:cNvSpPr/>
          <p:nvPr/>
        </p:nvSpPr>
        <p:spPr>
          <a:xfrm>
            <a:off x="612775" y="977900"/>
            <a:ext cx="1077913" cy="450850"/>
          </a:xfrm>
          <a:prstGeom prst="rect">
            <a:avLst/>
          </a:prstGeom>
          <a:noFill/>
          <a:ln w="9525">
            <a:noFill/>
          </a:ln>
        </p:spPr>
        <p:txBody>
          <a:bodyPr>
            <a:spAutoFit/>
          </a:bodyPr>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eaLnBrk="1" latinLnBrk="1" hangingPunct="1">
              <a:lnSpc>
                <a:spcPct val="130000"/>
              </a:lnSpc>
              <a:spcBef>
                <a:spcPts val="800"/>
              </a:spcBef>
              <a:buClrTx/>
              <a:buSzTx/>
              <a:buNone/>
            </a:pPr>
            <a:r>
              <a:rPr lang="zh-CN" altLang="en-US" sz="1800" dirty="0">
                <a:solidFill>
                  <a:srgbClr val="8A0000"/>
                </a:solidFill>
                <a:latin typeface="微软雅黑" panose="020B0503020204020204" pitchFamily="34" charset="-122"/>
                <a:ea typeface="微软雅黑" panose="020B0503020204020204" pitchFamily="34" charset="-122"/>
                <a:sym typeface="黑体" panose="02010609060101010101" pitchFamily="49" charset="-122"/>
              </a:rPr>
              <a:t>（颂词</a:t>
            </a:r>
            <a:r>
              <a:rPr lang="en-US" altLang="zh-CN" sz="1800" dirty="0">
                <a:solidFill>
                  <a:srgbClr val="8A0000"/>
                </a:solidFill>
                <a:latin typeface="微软雅黑" panose="020B0503020204020204" pitchFamily="34" charset="-122"/>
                <a:ea typeface="微软雅黑" panose="020B0503020204020204" pitchFamily="34" charset="-122"/>
                <a:sym typeface="黑体" panose="02010609060101010101" pitchFamily="49" charset="-122"/>
              </a:rPr>
              <a:t>2</a:t>
            </a:r>
            <a:r>
              <a:rPr lang="zh-CN" altLang="en-US" sz="1800" dirty="0">
                <a:solidFill>
                  <a:srgbClr val="8A0000"/>
                </a:solidFill>
                <a:latin typeface="微软雅黑" panose="020B0503020204020204" pitchFamily="34" charset="-122"/>
                <a:ea typeface="微软雅黑" panose="020B0503020204020204" pitchFamily="34" charset="-122"/>
                <a:sym typeface="黑体" panose="02010609060101010101" pitchFamily="49" charset="-122"/>
              </a:rPr>
              <a:t>）</a:t>
            </a:r>
          </a:p>
        </p:txBody>
      </p:sp>
      <p:sp>
        <p:nvSpPr>
          <p:cNvPr id="3" name="矩形 2"/>
          <p:cNvSpPr/>
          <p:nvPr/>
        </p:nvSpPr>
        <p:spPr>
          <a:xfrm>
            <a:off x="612775" y="1484784"/>
            <a:ext cx="7991475" cy="5093702"/>
          </a:xfrm>
          <a:prstGeom prst="rect">
            <a:avLst/>
          </a:prstGeom>
        </p:spPr>
        <p:txBody>
          <a:bodyPr>
            <a:spAutoFit/>
          </a:bodyPr>
          <a:lstStyle/>
          <a:p>
            <a:pPr eaLnBrk="1" latinLnBrk="1" hangingPunct="1">
              <a:lnSpc>
                <a:spcPts val="2600"/>
              </a:lnSpc>
            </a:pPr>
            <a:r>
              <a:rPr lang="en-US" altLang="zh-CN" dirty="0" smtClean="0">
                <a:solidFill>
                  <a:srgbClr val="002060"/>
                </a:solidFill>
                <a:latin typeface="微软雅黑" panose="020B0503020204020204" pitchFamily="34" charset="-122"/>
                <a:ea typeface="微软雅黑" panose="020B0503020204020204" pitchFamily="34" charset="-122"/>
                <a:sym typeface="黑体" panose="02010609060101010101" pitchFamily="49" charset="-122"/>
              </a:rPr>
              <a:t>3</a:t>
            </a:r>
            <a:r>
              <a:rPr lang="en-US" altLang="zh-CN" dirty="0">
                <a:solidFill>
                  <a:srgbClr val="002060"/>
                </a:solidFill>
                <a:latin typeface="微软雅黑" panose="020B0503020204020204" pitchFamily="34" charset="-122"/>
                <a:ea typeface="微软雅黑" panose="020B0503020204020204" pitchFamily="34" charset="-122"/>
                <a:sym typeface="黑体" panose="02010609060101010101" pitchFamily="49" charset="-122"/>
              </a:rPr>
              <a:t>. </a:t>
            </a:r>
            <a:r>
              <a:rPr lang="zh-CN" altLang="en-US" dirty="0">
                <a:solidFill>
                  <a:srgbClr val="002060"/>
                </a:solidFill>
                <a:latin typeface="微软雅黑" panose="020B0503020204020204" pitchFamily="34" charset="-122"/>
                <a:ea typeface="微软雅黑" panose="020B0503020204020204" pitchFamily="34" charset="-122"/>
                <a:sym typeface="黑体" panose="02010609060101010101" pitchFamily="49" charset="-122"/>
              </a:rPr>
              <a:t>远离迷乱。众生喜欢男人、女人的身体，属于“彼诚迷秽垢”。对于迷乱的东西本应远离和厌恶，却反而执着、痴迷。众生于常、乐、我、净四颠倒中流转于轮回，而作为修行人，应观无我、修无常，从迷乱中清醒，从而走上解脱</a:t>
            </a:r>
            <a:r>
              <a:rPr lang="zh-CN" altLang="en-US" dirty="0" smtClean="0">
                <a:solidFill>
                  <a:srgbClr val="002060"/>
                </a:solidFill>
                <a:latin typeface="微软雅黑" panose="020B0503020204020204" pitchFamily="34" charset="-122"/>
                <a:ea typeface="微软雅黑" panose="020B0503020204020204" pitchFamily="34" charset="-122"/>
                <a:sym typeface="黑体" panose="02010609060101010101" pitchFamily="49" charset="-122"/>
              </a:rPr>
              <a:t>之道。</a:t>
            </a:r>
          </a:p>
          <a:p>
            <a:pPr eaLnBrk="1" latinLnBrk="1" hangingPunct="1">
              <a:lnSpc>
                <a:spcPts val="2600"/>
              </a:lnSpc>
            </a:pPr>
            <a:r>
              <a:rPr lang="zh-CN" altLang="en-US" b="1" u="sng" dirty="0" smtClean="0">
                <a:solidFill>
                  <a:srgbClr val="8D341F"/>
                </a:solidFill>
                <a:latin typeface="微软雅黑" panose="020B0503020204020204" pitchFamily="34" charset="-122"/>
                <a:ea typeface="微软雅黑" panose="020B0503020204020204" pitchFamily="34" charset="-122"/>
                <a:sym typeface="黑体" panose="02010609060101010101" pitchFamily="49" charset="-122"/>
              </a:rPr>
              <a:t>相关教证</a:t>
            </a:r>
            <a:endParaRPr lang="en-US" altLang="zh-CN" b="1" u="sng" dirty="0" smtClean="0">
              <a:solidFill>
                <a:srgbClr val="8D341F"/>
              </a:solidFill>
              <a:latin typeface="微软雅黑" panose="020B0503020204020204" pitchFamily="34" charset="-122"/>
              <a:ea typeface="微软雅黑" panose="020B0503020204020204" pitchFamily="34" charset="-122"/>
              <a:sym typeface="黑体" panose="02010609060101010101" pitchFamily="49" charset="-122"/>
            </a:endParaRPr>
          </a:p>
          <a:p>
            <a:pPr eaLnBrk="1" latinLnBrk="1" hangingPunct="1">
              <a:lnSpc>
                <a:spcPts val="2600"/>
              </a:lnSpc>
            </a:pPr>
            <a:r>
              <a:rPr lang="zh-CN" altLang="en-US" dirty="0" smtClean="0">
                <a:solidFill>
                  <a:srgbClr val="002060"/>
                </a:solidFill>
                <a:latin typeface="微软雅黑" panose="020B0503020204020204" pitchFamily="34" charset="-122"/>
                <a:ea typeface="微软雅黑" panose="020B0503020204020204" pitchFamily="34" charset="-122"/>
                <a:sym typeface="黑体" panose="02010609060101010101" pitchFamily="49" charset="-122"/>
              </a:rPr>
              <a:t>作者在</a:t>
            </a:r>
            <a:r>
              <a:rPr lang="en-US" altLang="zh-CN" dirty="0" smtClean="0">
                <a:solidFill>
                  <a:srgbClr val="002060"/>
                </a:solidFill>
                <a:latin typeface="微软雅黑" panose="020B0503020204020204" pitchFamily="34" charset="-122"/>
                <a:ea typeface="微软雅黑" panose="020B0503020204020204" pitchFamily="34" charset="-122"/>
                <a:sym typeface="黑体" panose="02010609060101010101" pitchFamily="49" charset="-122"/>
              </a:rPr>
              <a:t>《</a:t>
            </a:r>
            <a:r>
              <a:rPr lang="zh-CN" altLang="en-US" dirty="0" smtClean="0">
                <a:solidFill>
                  <a:srgbClr val="002060"/>
                </a:solidFill>
                <a:latin typeface="微软雅黑" panose="020B0503020204020204" pitchFamily="34" charset="-122"/>
                <a:ea typeface="微软雅黑" panose="020B0503020204020204" pitchFamily="34" charset="-122"/>
                <a:sym typeface="黑体" panose="02010609060101010101" pitchFamily="49" charset="-122"/>
              </a:rPr>
              <a:t>智慧品</a:t>
            </a:r>
            <a:r>
              <a:rPr lang="en-US" altLang="zh-CN" dirty="0" smtClean="0">
                <a:solidFill>
                  <a:srgbClr val="002060"/>
                </a:solidFill>
                <a:latin typeface="微软雅黑" panose="020B0503020204020204" pitchFamily="34" charset="-122"/>
                <a:ea typeface="微软雅黑" panose="020B0503020204020204" pitchFamily="34" charset="-122"/>
                <a:sym typeface="黑体" panose="02010609060101010101" pitchFamily="49" charset="-122"/>
              </a:rPr>
              <a:t>》</a:t>
            </a:r>
            <a:r>
              <a:rPr lang="zh-CN" altLang="en-US" dirty="0" smtClean="0">
                <a:solidFill>
                  <a:srgbClr val="002060"/>
                </a:solidFill>
                <a:latin typeface="微软雅黑" panose="020B0503020204020204" pitchFamily="34" charset="-122"/>
                <a:ea typeface="微软雅黑" panose="020B0503020204020204" pitchFamily="34" charset="-122"/>
                <a:sym typeface="黑体" panose="02010609060101010101" pitchFamily="49" charset="-122"/>
              </a:rPr>
              <a:t>中说：“彼等诚虚伪，如垢谓净等。”把不清净看作清净，痛苦看作快乐，这纯属是颠倒迷乱的分别念。</a:t>
            </a:r>
          </a:p>
          <a:p>
            <a:pPr eaLnBrk="1" latinLnBrk="1" hangingPunct="1">
              <a:lnSpc>
                <a:spcPts val="2600"/>
              </a:lnSpc>
            </a:pPr>
            <a:r>
              <a:rPr lang="zh-CN" altLang="en-US" b="1" u="sng" dirty="0" smtClean="0">
                <a:solidFill>
                  <a:srgbClr val="8D341F"/>
                </a:solidFill>
                <a:latin typeface="微软雅黑" panose="020B0503020204020204" pitchFamily="34" charset="-122"/>
                <a:ea typeface="微软雅黑" panose="020B0503020204020204" pitchFamily="34" charset="-122"/>
                <a:sym typeface="黑体" panose="02010609060101010101" pitchFamily="49" charset="-122"/>
              </a:rPr>
              <a:t>相关公案</a:t>
            </a:r>
            <a:endParaRPr lang="en-US" altLang="zh-CN" b="1" u="sng" dirty="0" smtClean="0">
              <a:solidFill>
                <a:srgbClr val="8D341F"/>
              </a:solidFill>
              <a:latin typeface="微软雅黑" panose="020B0503020204020204" pitchFamily="34" charset="-122"/>
              <a:ea typeface="微软雅黑" panose="020B0503020204020204" pitchFamily="34" charset="-122"/>
              <a:sym typeface="黑体" panose="02010609060101010101" pitchFamily="49" charset="-122"/>
            </a:endParaRPr>
          </a:p>
          <a:p>
            <a:pPr eaLnBrk="1" latinLnBrk="1" hangingPunct="1">
              <a:lnSpc>
                <a:spcPts val="2600"/>
              </a:lnSpc>
            </a:pPr>
            <a:r>
              <a:rPr lang="en-US" altLang="zh-CN" dirty="0" smtClean="0">
                <a:solidFill>
                  <a:srgbClr val="002060"/>
                </a:solidFill>
                <a:latin typeface="微软雅黑" panose="020B0503020204020204" pitchFamily="34" charset="-122"/>
                <a:ea typeface="微软雅黑" panose="020B0503020204020204" pitchFamily="34" charset="-122"/>
                <a:sym typeface="黑体" panose="02010609060101010101" pitchFamily="49" charset="-122"/>
              </a:rPr>
              <a:t>1. </a:t>
            </a:r>
            <a:r>
              <a:rPr lang="zh-CN" altLang="en-US" dirty="0" smtClean="0">
                <a:solidFill>
                  <a:srgbClr val="002060"/>
                </a:solidFill>
                <a:latin typeface="微软雅黑" panose="020B0503020204020204" pitchFamily="34" charset="-122"/>
                <a:ea typeface="微软雅黑" panose="020B0503020204020204" pitchFamily="34" charset="-122"/>
                <a:sym typeface="黑体" panose="02010609060101010101" pitchFamily="49" charset="-122"/>
              </a:rPr>
              <a:t>六</a:t>
            </a:r>
            <a:r>
              <a:rPr lang="zh-CN" altLang="en-US" dirty="0">
                <a:solidFill>
                  <a:srgbClr val="002060"/>
                </a:solidFill>
                <a:latin typeface="微软雅黑" panose="020B0503020204020204" pitchFamily="34" charset="-122"/>
                <a:ea typeface="微软雅黑" panose="020B0503020204020204" pitchFamily="34" charset="-122"/>
                <a:sym typeface="黑体" panose="02010609060101010101" pitchFamily="49" charset="-122"/>
              </a:rPr>
              <a:t>世达赖喇嘛仓央嘉措，传记中说他不管到哪里，身上都会散发出芳香。有个修行人曾在他面前呆过一段时间，比较熟悉这种味道，后来离开住在寂静的山里。有一次他忽然又闻到这种香气，猜测达赖喇嘛仓央嘉措必定也在附近。经过一番找寻终于发现了他老人家。据说这是一种清净的戒律香</a:t>
            </a:r>
            <a:r>
              <a:rPr lang="zh-CN" altLang="en-US" dirty="0" smtClean="0">
                <a:solidFill>
                  <a:srgbClr val="002060"/>
                </a:solidFill>
                <a:latin typeface="微软雅黑" panose="020B0503020204020204" pitchFamily="34" charset="-122"/>
                <a:ea typeface="微软雅黑" panose="020B0503020204020204" pitchFamily="34" charset="-122"/>
                <a:sym typeface="黑体" panose="02010609060101010101" pitchFamily="49" charset="-122"/>
              </a:rPr>
              <a:t>。</a:t>
            </a:r>
            <a:endParaRPr lang="en-US" altLang="zh-CN" dirty="0" smtClean="0">
              <a:solidFill>
                <a:srgbClr val="002060"/>
              </a:solidFill>
              <a:latin typeface="微软雅黑" panose="020B0503020204020204" pitchFamily="34" charset="-122"/>
              <a:ea typeface="微软雅黑" panose="020B0503020204020204" pitchFamily="34" charset="-122"/>
              <a:sym typeface="黑体" panose="02010609060101010101" pitchFamily="49" charset="-122"/>
            </a:endParaRPr>
          </a:p>
          <a:p>
            <a:pPr eaLnBrk="1" latinLnBrk="1" hangingPunct="1">
              <a:lnSpc>
                <a:spcPts val="2600"/>
              </a:lnSpc>
            </a:pPr>
            <a:r>
              <a:rPr lang="en-US" altLang="zh-CN" dirty="0" smtClean="0">
                <a:solidFill>
                  <a:srgbClr val="002060"/>
                </a:solidFill>
                <a:latin typeface="微软雅黑" panose="020B0503020204020204" pitchFamily="34" charset="-122"/>
                <a:ea typeface="微软雅黑" panose="020B0503020204020204" pitchFamily="34" charset="-122"/>
                <a:sym typeface="黑体" panose="02010609060101010101" pitchFamily="49" charset="-122"/>
              </a:rPr>
              <a:t>2</a:t>
            </a:r>
            <a:r>
              <a:rPr lang="en-US" altLang="zh-CN" dirty="0">
                <a:solidFill>
                  <a:srgbClr val="002060"/>
                </a:solidFill>
                <a:latin typeface="微软雅黑" panose="020B0503020204020204" pitchFamily="34" charset="-122"/>
                <a:ea typeface="微软雅黑" panose="020B0503020204020204" pitchFamily="34" charset="-122"/>
                <a:sym typeface="黑体" panose="02010609060101010101" pitchFamily="49" charset="-122"/>
              </a:rPr>
              <a:t>. </a:t>
            </a:r>
            <a:r>
              <a:rPr lang="zh-CN" altLang="en-US" dirty="0" smtClean="0">
                <a:solidFill>
                  <a:srgbClr val="002060"/>
                </a:solidFill>
                <a:latin typeface="微软雅黑" panose="020B0503020204020204" pitchFamily="34" charset="-122"/>
                <a:ea typeface="微软雅黑" panose="020B0503020204020204" pitchFamily="34" charset="-122"/>
                <a:sym typeface="黑体" panose="02010609060101010101" pitchFamily="49" charset="-122"/>
              </a:rPr>
              <a:t>“香香公主”</a:t>
            </a:r>
            <a:r>
              <a:rPr lang="zh-CN" altLang="en-US" dirty="0">
                <a:solidFill>
                  <a:srgbClr val="002060"/>
                </a:solidFill>
                <a:latin typeface="微软雅黑" panose="020B0503020204020204" pitchFamily="34" charset="-122"/>
                <a:ea typeface="微软雅黑" panose="020B0503020204020204" pitchFamily="34" charset="-122"/>
                <a:sym typeface="黑体" panose="02010609060101010101" pitchFamily="49" charset="-122"/>
              </a:rPr>
              <a:t>，她身上的俱生香味，连蜜峰蝴蝶都能引来，围着她翩翩飞舞。以上公案只说明极少数人的身上拥有不可思议的香味，然后凡夫众生的身体内外均即不清净的自性。</a:t>
            </a:r>
            <a:endParaRPr lang="en-US" altLang="zh-CN" dirty="0" smtClean="0">
              <a:solidFill>
                <a:srgbClr val="002060"/>
              </a:solidFill>
              <a:latin typeface="微软雅黑" panose="020B0503020204020204" pitchFamily="34" charset="-122"/>
              <a:ea typeface="微软雅黑" panose="020B0503020204020204" pitchFamily="34" charset="-122"/>
              <a:sym typeface="黑体" panose="02010609060101010101" pitchFamily="49" charset="-122"/>
            </a:endParaRPr>
          </a:p>
        </p:txBody>
      </p:sp>
    </p:spTree>
    <p:extLst>
      <p:ext uri="{BB962C8B-B14F-4D97-AF65-F5344CB8AC3E}">
        <p14:creationId xmlns:p14="http://schemas.microsoft.com/office/powerpoint/2010/main" val="406043764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斜纹 7"/>
          <p:cNvSpPr/>
          <p:nvPr/>
        </p:nvSpPr>
        <p:spPr>
          <a:xfrm>
            <a:off x="2268538" y="0"/>
            <a:ext cx="322262" cy="323850"/>
          </a:xfrm>
          <a:custGeom>
            <a:avLst/>
            <a:gdLst/>
            <a:ahLst/>
            <a:cxnLst>
              <a:cxn ang="0">
                <a:pos x="0" y="161925"/>
              </a:cxn>
              <a:cxn ang="0">
                <a:pos x="90213" y="0"/>
              </a:cxn>
              <a:cxn ang="0">
                <a:pos x="180431" y="0"/>
              </a:cxn>
              <a:cxn ang="0">
                <a:pos x="0" y="323850"/>
              </a:cxn>
              <a:cxn ang="0">
                <a:pos x="0" y="161925"/>
              </a:cxn>
            </a:cxnLst>
            <a:rect l="0" t="0" r="0" b="0"/>
            <a:pathLst>
              <a:path w="323850" h="323850">
                <a:moveTo>
                  <a:pt x="0" y="161925"/>
                </a:moveTo>
                <a:lnTo>
                  <a:pt x="161925" y="0"/>
                </a:lnTo>
                <a:lnTo>
                  <a:pt x="323850" y="0"/>
                </a:lnTo>
                <a:lnTo>
                  <a:pt x="0" y="323850"/>
                </a:lnTo>
                <a:lnTo>
                  <a:pt x="0" y="161925"/>
                </a:lnTo>
                <a:close/>
              </a:path>
            </a:pathLst>
          </a:custGeom>
          <a:solidFill>
            <a:schemeClr val="accent1">
              <a:alpha val="100000"/>
            </a:schemeClr>
          </a:solidFill>
          <a:ln w="9525">
            <a:noFill/>
          </a:ln>
        </p:spPr>
        <p:txBody>
          <a:bodyPr/>
          <a:lstStyle/>
          <a:p>
            <a:endParaRPr lang="zh-CN" altLang="en-US"/>
          </a:p>
        </p:txBody>
      </p:sp>
      <p:sp>
        <p:nvSpPr>
          <p:cNvPr id="14339" name="斜纹 7"/>
          <p:cNvSpPr/>
          <p:nvPr/>
        </p:nvSpPr>
        <p:spPr>
          <a:xfrm rot="10800000">
            <a:off x="8820150" y="404813"/>
            <a:ext cx="323850" cy="323850"/>
          </a:xfrm>
          <a:custGeom>
            <a:avLst/>
            <a:gdLst/>
            <a:ahLst/>
            <a:cxnLst>
              <a:cxn ang="0">
                <a:pos x="0" y="161925"/>
              </a:cxn>
              <a:cxn ang="0">
                <a:pos x="161925" y="0"/>
              </a:cxn>
              <a:cxn ang="0">
                <a:pos x="323850" y="0"/>
              </a:cxn>
              <a:cxn ang="0">
                <a:pos x="0" y="323850"/>
              </a:cxn>
              <a:cxn ang="0">
                <a:pos x="0" y="161925"/>
              </a:cxn>
            </a:cxnLst>
            <a:rect l="0" t="0" r="0" b="0"/>
            <a:pathLst>
              <a:path w="323850" h="323850">
                <a:moveTo>
                  <a:pt x="0" y="161925"/>
                </a:moveTo>
                <a:lnTo>
                  <a:pt x="161925" y="0"/>
                </a:lnTo>
                <a:lnTo>
                  <a:pt x="323850" y="0"/>
                </a:lnTo>
                <a:lnTo>
                  <a:pt x="0" y="323850"/>
                </a:lnTo>
                <a:lnTo>
                  <a:pt x="0" y="161925"/>
                </a:lnTo>
                <a:close/>
              </a:path>
            </a:pathLst>
          </a:custGeom>
          <a:solidFill>
            <a:schemeClr val="accent1">
              <a:alpha val="100000"/>
            </a:schemeClr>
          </a:solidFill>
          <a:ln w="9525">
            <a:noFill/>
          </a:ln>
        </p:spPr>
        <p:txBody>
          <a:bodyPr/>
          <a:lstStyle/>
          <a:p>
            <a:endParaRPr lang="zh-CN" altLang="en-US"/>
          </a:p>
        </p:txBody>
      </p:sp>
      <p:sp>
        <p:nvSpPr>
          <p:cNvPr id="14340" name="圆角矩形 21"/>
          <p:cNvSpPr/>
          <p:nvPr/>
        </p:nvSpPr>
        <p:spPr>
          <a:xfrm>
            <a:off x="179388" y="115888"/>
            <a:ext cx="1944687" cy="649287"/>
          </a:xfrm>
          <a:prstGeom prst="roundRect">
            <a:avLst>
              <a:gd name="adj" fmla="val 16667"/>
            </a:avLst>
          </a:prstGeom>
          <a:solidFill>
            <a:schemeClr val="accent1">
              <a:alpha val="85097"/>
            </a:schemeClr>
          </a:solidFill>
          <a:ln w="9525">
            <a:noFill/>
          </a:ln>
          <a:effectLst>
            <a:outerShdw dist="38100" dir="2699999" algn="ctr" rotWithShape="0">
              <a:srgbClr val="000000">
                <a:alpha val="35999"/>
              </a:srgbClr>
            </a:outerShdw>
          </a:effectLst>
        </p:spPr>
        <p:txBody>
          <a:bodyPr/>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ctr">
              <a:lnSpc>
                <a:spcPct val="100000"/>
              </a:lnSpc>
              <a:spcBef>
                <a:spcPct val="0"/>
              </a:spcBef>
              <a:buClrTx/>
              <a:buSzTx/>
              <a:buFont typeface="Arial" panose="020B0604020202020204" pitchFamily="34" charset="0"/>
              <a:buNone/>
            </a:pPr>
            <a:r>
              <a:rPr lang="zh-CN" altLang="en-US" sz="1600" b="1" dirty="0">
                <a:solidFill>
                  <a:srgbClr val="FFFFFF"/>
                </a:solidFill>
                <a:latin typeface="楷体" panose="02010609060101010101" pitchFamily="49" charset="-122"/>
                <a:ea typeface="楷体" panose="02010609060101010101" pitchFamily="49" charset="-122"/>
              </a:rPr>
              <a:t>入行论</a:t>
            </a:r>
            <a:r>
              <a:rPr lang="en-US" altLang="zh-CN" sz="1600" b="1" dirty="0">
                <a:solidFill>
                  <a:srgbClr val="FFFFFF"/>
                </a:solidFill>
                <a:latin typeface="楷体" panose="02010609060101010101" pitchFamily="49" charset="-122"/>
                <a:ea typeface="楷体" panose="02010609060101010101" pitchFamily="49" charset="-122"/>
              </a:rPr>
              <a:t>·</a:t>
            </a:r>
            <a:r>
              <a:rPr lang="zh-CN" altLang="en-US" sz="1600" b="1" dirty="0" smtClean="0">
                <a:solidFill>
                  <a:srgbClr val="FFFFFF"/>
                </a:solidFill>
                <a:latin typeface="楷体" panose="02010609060101010101" pitchFamily="49" charset="-122"/>
                <a:ea typeface="楷体" panose="02010609060101010101" pitchFamily="49" charset="-122"/>
              </a:rPr>
              <a:t>第</a:t>
            </a:r>
            <a:r>
              <a:rPr lang="en-US" altLang="zh-CN" sz="1600" b="1" dirty="0" smtClean="0">
                <a:solidFill>
                  <a:srgbClr val="FFFFFF"/>
                </a:solidFill>
                <a:latin typeface="楷体" panose="02010609060101010101" pitchFamily="49" charset="-122"/>
                <a:ea typeface="楷体" panose="02010609060101010101" pitchFamily="49" charset="-122"/>
              </a:rPr>
              <a:t>122</a:t>
            </a:r>
            <a:r>
              <a:rPr lang="zh-CN" altLang="en-US" sz="1600" b="1" dirty="0" smtClean="0">
                <a:solidFill>
                  <a:srgbClr val="FFFFFF"/>
                </a:solidFill>
                <a:latin typeface="楷体" panose="02010609060101010101" pitchFamily="49" charset="-122"/>
                <a:ea typeface="楷体" panose="02010609060101010101" pitchFamily="49" charset="-122"/>
              </a:rPr>
              <a:t>课</a:t>
            </a:r>
            <a:endParaRPr lang="en-US" altLang="zh-CN" sz="1600" b="1" dirty="0">
              <a:solidFill>
                <a:srgbClr val="FFFFFF"/>
              </a:solidFill>
              <a:latin typeface="楷体" panose="02010609060101010101" pitchFamily="49" charset="-122"/>
              <a:ea typeface="楷体" panose="02010609060101010101" pitchFamily="49" charset="-122"/>
            </a:endParaRPr>
          </a:p>
          <a:p>
            <a:pPr marL="0" lvl="0" indent="0" algn="ctr">
              <a:lnSpc>
                <a:spcPct val="100000"/>
              </a:lnSpc>
              <a:spcBef>
                <a:spcPct val="0"/>
              </a:spcBef>
              <a:buClrTx/>
              <a:buSzTx/>
              <a:buFont typeface="Arial" panose="020B0604020202020204" pitchFamily="34" charset="0"/>
              <a:buNone/>
            </a:pPr>
            <a:r>
              <a:rPr lang="zh-CN" altLang="en-US" sz="1500" b="1" dirty="0">
                <a:solidFill>
                  <a:srgbClr val="FFFFFF"/>
                </a:solidFill>
                <a:latin typeface="楷体" panose="02010609060101010101" pitchFamily="49" charset="-122"/>
                <a:ea typeface="楷体" panose="02010609060101010101" pitchFamily="49" charset="-122"/>
              </a:rPr>
              <a:t>索达吉仁波切 宣讲</a:t>
            </a:r>
          </a:p>
        </p:txBody>
      </p:sp>
      <p:pic>
        <p:nvPicPr>
          <p:cNvPr id="14341" name="直接连接符 59"/>
          <p:cNvPicPr/>
          <p:nvPr/>
        </p:nvPicPr>
        <p:blipFill>
          <a:blip r:embed="rId2"/>
          <a:stretch>
            <a:fillRect/>
          </a:stretch>
        </p:blipFill>
        <p:spPr>
          <a:xfrm>
            <a:off x="2206625" y="1277620"/>
            <a:ext cx="6696075" cy="46038"/>
          </a:xfrm>
          <a:prstGeom prst="rect">
            <a:avLst/>
          </a:prstGeom>
          <a:noFill/>
          <a:ln w="9525">
            <a:noFill/>
          </a:ln>
        </p:spPr>
      </p:pic>
      <p:sp>
        <p:nvSpPr>
          <p:cNvPr id="14342" name="Rectangle 39"/>
          <p:cNvSpPr>
            <a:spLocks noGrp="1"/>
          </p:cNvSpPr>
          <p:nvPr/>
        </p:nvSpPr>
        <p:spPr>
          <a:xfrm>
            <a:off x="3348038" y="116632"/>
            <a:ext cx="4032250" cy="1038225"/>
          </a:xfrm>
          <a:prstGeom prst="rect">
            <a:avLst/>
          </a:prstGeom>
          <a:noFill/>
          <a:ln w="9525">
            <a:noFill/>
          </a:ln>
        </p:spPr>
        <p:txBody>
          <a:bodyPr anchor="b" anchorCtr="0"/>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eaLnBrk="1" latinLnBrk="1" hangingPunct="1">
              <a:lnSpc>
                <a:spcPct val="100000"/>
              </a:lnSpc>
              <a:spcBef>
                <a:spcPct val="0"/>
              </a:spcBef>
              <a:buClrTx/>
              <a:buSzTx/>
              <a:buNone/>
            </a:pPr>
            <a:r>
              <a:rPr lang="zh-CN" altLang="en-US" dirty="0">
                <a:solidFill>
                  <a:srgbClr val="8A0000"/>
                </a:solidFill>
                <a:latin typeface="微软雅黑" panose="020B0503020204020204" pitchFamily="34" charset="-122"/>
                <a:ea typeface="微软雅黑" panose="020B0503020204020204" pitchFamily="34" charset="-122"/>
                <a:sym typeface="黑体" panose="02010609060101010101" pitchFamily="49" charset="-122"/>
              </a:rPr>
              <a:t>迷劣欲者言：棉枕虽滑柔，难成鸳鸯眠。于彼反生嗔。</a:t>
            </a:r>
            <a:endParaRPr lang="zh-CN" altLang="en-US" dirty="0">
              <a:solidFill>
                <a:srgbClr val="8A0000"/>
              </a:solidFill>
              <a:latin typeface="微软雅黑" panose="020B0503020204020204" pitchFamily="34" charset="-122"/>
              <a:ea typeface="微软雅黑" panose="020B0503020204020204" pitchFamily="34" charset="-122"/>
              <a:sym typeface="黑体" panose="02010609060101010101" pitchFamily="49" charset="-122"/>
            </a:endParaRPr>
          </a:p>
        </p:txBody>
      </p:sp>
      <p:sp>
        <p:nvSpPr>
          <p:cNvPr id="14343" name="文本框 117"/>
          <p:cNvSpPr txBox="1"/>
          <p:nvPr/>
        </p:nvSpPr>
        <p:spPr>
          <a:xfrm rot="-5400000">
            <a:off x="-615950" y="5916613"/>
            <a:ext cx="1558925" cy="323850"/>
          </a:xfrm>
          <a:prstGeom prst="rect">
            <a:avLst/>
          </a:prstGeom>
          <a:solidFill>
            <a:srgbClr val="CCCC00"/>
          </a:solidFill>
          <a:ln w="9525">
            <a:noFill/>
          </a:ln>
        </p:spPr>
        <p:txBody>
          <a:bodyPr lIns="0" tIns="0" rIns="0" bIns="0" anchor="ctr" anchorCtr="0"/>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a:lnSpc>
                <a:spcPct val="100000"/>
              </a:lnSpc>
              <a:spcBef>
                <a:spcPct val="0"/>
              </a:spcBef>
              <a:buClrTx/>
              <a:buSzTx/>
              <a:buFont typeface="Arial" panose="020B0604020202020204" pitchFamily="34" charset="0"/>
              <a:buNone/>
            </a:pPr>
            <a:r>
              <a:rPr lang="zh-CN" altLang="en-US" sz="1800" b="1" dirty="0">
                <a:solidFill>
                  <a:srgbClr val="FFFFFF"/>
                </a:solidFill>
                <a:latin typeface="宋体" panose="02010600030101010101" pitchFamily="2" charset="-122"/>
              </a:rPr>
              <a:t>  </a:t>
            </a:r>
            <a:r>
              <a:rPr lang="zh-CN" altLang="en-US" sz="1800" b="1" dirty="0">
                <a:solidFill>
                  <a:srgbClr val="FFFFFF"/>
                </a:solidFill>
                <a:latin typeface="黑体" panose="02010609060101010101" pitchFamily="49" charset="-122"/>
                <a:ea typeface="黑体" panose="02010609060101010101" pitchFamily="49" charset="-122"/>
              </a:rPr>
              <a:t> 皈   依</a:t>
            </a:r>
            <a:endParaRPr lang="zh-CN" altLang="zh-CN" sz="1800" b="1" dirty="0">
              <a:solidFill>
                <a:srgbClr val="FFFFFF"/>
              </a:solidFill>
              <a:latin typeface="黑体" panose="02010609060101010101" pitchFamily="49" charset="-122"/>
              <a:ea typeface="黑体" panose="02010609060101010101" pitchFamily="49" charset="-122"/>
            </a:endParaRPr>
          </a:p>
        </p:txBody>
      </p:sp>
      <p:sp>
        <p:nvSpPr>
          <p:cNvPr id="14344" name="矩形 10"/>
          <p:cNvSpPr/>
          <p:nvPr/>
        </p:nvSpPr>
        <p:spPr>
          <a:xfrm>
            <a:off x="612775" y="977900"/>
            <a:ext cx="1077913" cy="450850"/>
          </a:xfrm>
          <a:prstGeom prst="rect">
            <a:avLst/>
          </a:prstGeom>
          <a:noFill/>
          <a:ln w="9525">
            <a:noFill/>
          </a:ln>
        </p:spPr>
        <p:txBody>
          <a:bodyPr>
            <a:spAutoFit/>
          </a:bodyPr>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eaLnBrk="1" latinLnBrk="1" hangingPunct="1">
              <a:lnSpc>
                <a:spcPct val="130000"/>
              </a:lnSpc>
              <a:spcBef>
                <a:spcPts val="800"/>
              </a:spcBef>
              <a:buClrTx/>
              <a:buSzTx/>
              <a:buNone/>
            </a:pPr>
            <a:r>
              <a:rPr lang="zh-CN" altLang="en-US" sz="1800" dirty="0">
                <a:solidFill>
                  <a:srgbClr val="8A0000"/>
                </a:solidFill>
                <a:latin typeface="微软雅黑" panose="020B0503020204020204" pitchFamily="34" charset="-122"/>
                <a:ea typeface="微软雅黑" panose="020B0503020204020204" pitchFamily="34" charset="-122"/>
                <a:sym typeface="黑体" panose="02010609060101010101" pitchFamily="49" charset="-122"/>
              </a:rPr>
              <a:t>（颂词</a:t>
            </a:r>
            <a:r>
              <a:rPr lang="en-US" altLang="zh-CN" sz="1800" dirty="0">
                <a:solidFill>
                  <a:srgbClr val="8A0000"/>
                </a:solidFill>
                <a:latin typeface="微软雅黑" panose="020B0503020204020204" pitchFamily="34" charset="-122"/>
                <a:ea typeface="微软雅黑" panose="020B0503020204020204" pitchFamily="34" charset="-122"/>
                <a:sym typeface="黑体" panose="02010609060101010101" pitchFamily="49" charset="-122"/>
              </a:rPr>
              <a:t>3</a:t>
            </a:r>
            <a:r>
              <a:rPr lang="zh-CN" altLang="en-US" sz="1800" dirty="0">
                <a:solidFill>
                  <a:srgbClr val="8A0000"/>
                </a:solidFill>
                <a:latin typeface="微软雅黑" panose="020B0503020204020204" pitchFamily="34" charset="-122"/>
                <a:ea typeface="微软雅黑" panose="020B0503020204020204" pitchFamily="34" charset="-122"/>
                <a:sym typeface="黑体" panose="02010609060101010101" pitchFamily="49" charset="-122"/>
              </a:rPr>
              <a:t>）</a:t>
            </a:r>
          </a:p>
        </p:txBody>
      </p:sp>
      <p:sp>
        <p:nvSpPr>
          <p:cNvPr id="3" name="矩形 2"/>
          <p:cNvSpPr/>
          <p:nvPr/>
        </p:nvSpPr>
        <p:spPr>
          <a:xfrm>
            <a:off x="612775" y="1558062"/>
            <a:ext cx="7991475" cy="5093702"/>
          </a:xfrm>
          <a:prstGeom prst="rect">
            <a:avLst/>
          </a:prstGeom>
        </p:spPr>
        <p:txBody>
          <a:bodyPr>
            <a:spAutoFit/>
          </a:bodyPr>
          <a:lstStyle/>
          <a:p>
            <a:pPr eaLnBrk="1" latinLnBrk="1" hangingPunct="1">
              <a:lnSpc>
                <a:spcPts val="2600"/>
              </a:lnSpc>
            </a:pPr>
            <a:r>
              <a:rPr lang="zh-CN" altLang="en-US" b="1" u="sng" dirty="0" smtClean="0">
                <a:solidFill>
                  <a:srgbClr val="8D341F"/>
                </a:solidFill>
                <a:latin typeface="微软雅黑" panose="020B0503020204020204" pitchFamily="34" charset="-122"/>
                <a:ea typeface="微软雅黑" panose="020B0503020204020204" pitchFamily="34" charset="-122"/>
                <a:sym typeface="黑体" panose="02010609060101010101" pitchFamily="49" charset="-122"/>
              </a:rPr>
              <a:t>消</a:t>
            </a:r>
            <a:r>
              <a:rPr lang="zh-CN" altLang="en-US" b="1" u="sng" dirty="0">
                <a:solidFill>
                  <a:srgbClr val="8D341F"/>
                </a:solidFill>
                <a:latin typeface="微软雅黑" panose="020B0503020204020204" pitchFamily="34" charset="-122"/>
                <a:ea typeface="微软雅黑" panose="020B0503020204020204" pitchFamily="34" charset="-122"/>
                <a:sym typeface="黑体" panose="02010609060101010101" pitchFamily="49" charset="-122"/>
              </a:rPr>
              <a:t>文释义</a:t>
            </a:r>
            <a:endParaRPr lang="en-US" altLang="zh-CN" b="1" u="sng" dirty="0">
              <a:solidFill>
                <a:srgbClr val="8D341F"/>
              </a:solidFill>
              <a:latin typeface="微软雅黑" panose="020B0503020204020204" pitchFamily="34" charset="-122"/>
              <a:ea typeface="微软雅黑" panose="020B0503020204020204" pitchFamily="34" charset="-122"/>
              <a:sym typeface="黑体" panose="02010609060101010101" pitchFamily="49" charset="-122"/>
            </a:endParaRPr>
          </a:p>
          <a:p>
            <a:pPr eaLnBrk="1" latinLnBrk="1" hangingPunct="1">
              <a:lnSpc>
                <a:spcPts val="2600"/>
              </a:lnSpc>
            </a:pPr>
            <a:r>
              <a:rPr lang="zh-CN" altLang="en-US" dirty="0" smtClean="0">
                <a:solidFill>
                  <a:srgbClr val="002060"/>
                </a:solidFill>
                <a:latin typeface="微软雅黑" panose="020B0503020204020204" pitchFamily="34" charset="-122"/>
                <a:ea typeface="微软雅黑" panose="020B0503020204020204" pitchFamily="34" charset="-122"/>
                <a:sym typeface="黑体" panose="02010609060101010101" pitchFamily="49" charset="-122"/>
              </a:rPr>
              <a:t>愚昧</a:t>
            </a:r>
            <a:r>
              <a:rPr lang="zh-CN" altLang="en-US" dirty="0">
                <a:solidFill>
                  <a:srgbClr val="002060"/>
                </a:solidFill>
                <a:latin typeface="微软雅黑" panose="020B0503020204020204" pitchFamily="34" charset="-122"/>
                <a:ea typeface="微软雅黑" panose="020B0503020204020204" pitchFamily="34" charset="-122"/>
                <a:sym typeface="黑体" panose="02010609060101010101" pitchFamily="49" charset="-122"/>
              </a:rPr>
              <a:t>恶劣的具贪者这样说道：接触木棉枕虽有柔滑的感觉，却不能成为共享美眠者。由于对木棉枕甚至会起嗔怒，因此你贪执的根本不是所触，只是贪恋不净物而已</a:t>
            </a:r>
            <a:r>
              <a:rPr lang="zh-CN" altLang="en-US" dirty="0" smtClean="0">
                <a:solidFill>
                  <a:srgbClr val="002060"/>
                </a:solidFill>
                <a:latin typeface="微软雅黑" panose="020B0503020204020204" pitchFamily="34" charset="-122"/>
                <a:ea typeface="微软雅黑" panose="020B0503020204020204" pitchFamily="34" charset="-122"/>
                <a:sym typeface="黑体" panose="02010609060101010101" pitchFamily="49" charset="-122"/>
              </a:rPr>
              <a:t>。</a:t>
            </a:r>
            <a:endParaRPr lang="en-US" altLang="zh-CN" dirty="0" smtClean="0">
              <a:solidFill>
                <a:srgbClr val="002060"/>
              </a:solidFill>
              <a:latin typeface="微软雅黑" panose="020B0503020204020204" pitchFamily="34" charset="-122"/>
              <a:ea typeface="微软雅黑" panose="020B0503020204020204" pitchFamily="34" charset="-122"/>
              <a:sym typeface="黑体" panose="02010609060101010101" pitchFamily="49" charset="-122"/>
            </a:endParaRPr>
          </a:p>
          <a:p>
            <a:pPr eaLnBrk="1" latinLnBrk="1" hangingPunct="1">
              <a:lnSpc>
                <a:spcPts val="2600"/>
              </a:lnSpc>
            </a:pPr>
            <a:endParaRPr lang="en-US" altLang="zh-CN" dirty="0" smtClean="0">
              <a:solidFill>
                <a:srgbClr val="002060"/>
              </a:solidFill>
              <a:latin typeface="微软雅黑" panose="020B0503020204020204" pitchFamily="34" charset="-122"/>
              <a:ea typeface="微软雅黑" panose="020B0503020204020204" pitchFamily="34" charset="-122"/>
              <a:sym typeface="黑体" panose="02010609060101010101" pitchFamily="49" charset="-122"/>
            </a:endParaRPr>
          </a:p>
          <a:p>
            <a:pPr eaLnBrk="1" latinLnBrk="1" hangingPunct="1">
              <a:lnSpc>
                <a:spcPts val="2600"/>
              </a:lnSpc>
            </a:pPr>
            <a:r>
              <a:rPr lang="zh-CN" altLang="en-US" sz="1800" b="1" u="sng" dirty="0" smtClean="0">
                <a:solidFill>
                  <a:srgbClr val="8D341F"/>
                </a:solidFill>
                <a:latin typeface="微软雅黑" panose="020B0503020204020204" pitchFamily="34" charset="-122"/>
                <a:ea typeface="微软雅黑" panose="020B0503020204020204" pitchFamily="34" charset="-122"/>
                <a:sym typeface="黑体" panose="02010609060101010101" pitchFamily="49" charset="-122"/>
              </a:rPr>
              <a:t>重点难点</a:t>
            </a:r>
            <a:endParaRPr lang="zh-CN" altLang="en-US" sz="1800" b="1" u="sng" dirty="0">
              <a:solidFill>
                <a:srgbClr val="8D341F"/>
              </a:solidFill>
              <a:latin typeface="微软雅黑" panose="020B0503020204020204" pitchFamily="34" charset="-122"/>
              <a:ea typeface="微软雅黑" panose="020B0503020204020204" pitchFamily="34" charset="-122"/>
              <a:sym typeface="黑体" panose="02010609060101010101" pitchFamily="49" charset="-122"/>
            </a:endParaRPr>
          </a:p>
          <a:p>
            <a:pPr eaLnBrk="1" latinLnBrk="1" hangingPunct="1">
              <a:lnSpc>
                <a:spcPts val="2600"/>
              </a:lnSpc>
            </a:pPr>
            <a:r>
              <a:rPr lang="en-US" altLang="zh-CN" dirty="0" smtClean="0">
                <a:solidFill>
                  <a:srgbClr val="002060"/>
                </a:solidFill>
                <a:latin typeface="微软雅黑" panose="020B0503020204020204" pitchFamily="34" charset="-122"/>
                <a:ea typeface="微软雅黑" panose="020B0503020204020204" pitchFamily="34" charset="-122"/>
                <a:sym typeface="黑体" panose="02010609060101010101" pitchFamily="49" charset="-122"/>
              </a:rPr>
              <a:t>1. </a:t>
            </a:r>
            <a:r>
              <a:rPr lang="zh-CN" altLang="en-US" dirty="0" smtClean="0">
                <a:solidFill>
                  <a:srgbClr val="002060"/>
                </a:solidFill>
                <a:latin typeface="微软雅黑" panose="020B0503020204020204" pitchFamily="34" charset="-122"/>
                <a:ea typeface="微软雅黑" panose="020B0503020204020204" pitchFamily="34" charset="-122"/>
                <a:sym typeface="黑体" panose="02010609060101010101" pitchFamily="49" charset="-122"/>
              </a:rPr>
              <a:t>破除</a:t>
            </a:r>
            <a:r>
              <a:rPr lang="zh-CN" altLang="en-US" dirty="0">
                <a:solidFill>
                  <a:srgbClr val="002060"/>
                </a:solidFill>
                <a:latin typeface="微软雅黑" panose="020B0503020204020204" pitchFamily="34" charset="-122"/>
                <a:ea typeface="微软雅黑" panose="020B0503020204020204" pitchFamily="34" charset="-122"/>
                <a:sym typeface="黑体" panose="02010609060101010101" pitchFamily="49" charset="-122"/>
              </a:rPr>
              <a:t>迷恋和耽著于下劣欲妙的行为：贪执愚痴的人认为与异性交合相触，能产生乐感，满足贪欲，这只是一种颠倒虚妄的分别念而已</a:t>
            </a:r>
            <a:r>
              <a:rPr lang="zh-CN" altLang="en-US" dirty="0" smtClean="0">
                <a:solidFill>
                  <a:srgbClr val="002060"/>
                </a:solidFill>
                <a:latin typeface="微软雅黑" panose="020B0503020204020204" pitchFamily="34" charset="-122"/>
                <a:ea typeface="微软雅黑" panose="020B0503020204020204" pitchFamily="34" charset="-122"/>
                <a:sym typeface="黑体" panose="02010609060101010101" pitchFamily="49" charset="-122"/>
              </a:rPr>
              <a:t>。</a:t>
            </a:r>
            <a:endParaRPr lang="en-US" altLang="zh-CN" dirty="0" smtClean="0">
              <a:solidFill>
                <a:srgbClr val="002060"/>
              </a:solidFill>
              <a:latin typeface="微软雅黑" panose="020B0503020204020204" pitchFamily="34" charset="-122"/>
              <a:ea typeface="微软雅黑" panose="020B0503020204020204" pitchFamily="34" charset="-122"/>
              <a:sym typeface="黑体" panose="02010609060101010101" pitchFamily="49" charset="-122"/>
            </a:endParaRPr>
          </a:p>
          <a:p>
            <a:pPr eaLnBrk="1" latinLnBrk="1" hangingPunct="1">
              <a:lnSpc>
                <a:spcPts val="2600"/>
              </a:lnSpc>
            </a:pPr>
            <a:r>
              <a:rPr lang="zh-CN" altLang="en-US" dirty="0" smtClean="0">
                <a:solidFill>
                  <a:srgbClr val="002060"/>
                </a:solidFill>
                <a:latin typeface="微软雅黑" panose="020B0503020204020204" pitchFamily="34" charset="-122"/>
                <a:ea typeface="微软雅黑" panose="020B0503020204020204" pitchFamily="34" charset="-122"/>
                <a:sym typeface="黑体" panose="02010609060101010101" pitchFamily="49" charset="-122"/>
              </a:rPr>
              <a:t>①</a:t>
            </a:r>
            <a:r>
              <a:rPr lang="zh-CN" altLang="en-US" dirty="0">
                <a:solidFill>
                  <a:srgbClr val="002060"/>
                </a:solidFill>
                <a:latin typeface="微软雅黑" panose="020B0503020204020204" pitchFamily="34" charset="-122"/>
                <a:ea typeface="微软雅黑" panose="020B0503020204020204" pitchFamily="34" charset="-122"/>
                <a:sym typeface="黑体" panose="02010609060101010101" pitchFamily="49" charset="-122"/>
              </a:rPr>
              <a:t>人身极其秽恶不净，凡夫人又具有种种不共的过失，与之亲近能引生今生后世的种种苦难，一个具有智慧的人，根本不可能有从异性不净身体上得到安乐的欲求</a:t>
            </a:r>
            <a:r>
              <a:rPr lang="zh-CN" altLang="en-US" dirty="0" smtClean="0">
                <a:solidFill>
                  <a:srgbClr val="002060"/>
                </a:solidFill>
                <a:latin typeface="微软雅黑" panose="020B0503020204020204" pitchFamily="34" charset="-122"/>
                <a:ea typeface="微软雅黑" panose="020B0503020204020204" pitchFamily="34" charset="-122"/>
                <a:sym typeface="黑体" panose="02010609060101010101" pitchFamily="49" charset="-122"/>
              </a:rPr>
              <a:t>。</a:t>
            </a:r>
            <a:endParaRPr lang="en-US" altLang="zh-CN" dirty="0" smtClean="0">
              <a:solidFill>
                <a:srgbClr val="002060"/>
              </a:solidFill>
              <a:latin typeface="微软雅黑" panose="020B0503020204020204" pitchFamily="34" charset="-122"/>
              <a:ea typeface="微软雅黑" panose="020B0503020204020204" pitchFamily="34" charset="-122"/>
              <a:sym typeface="黑体" panose="02010609060101010101" pitchFamily="49" charset="-122"/>
            </a:endParaRPr>
          </a:p>
          <a:p>
            <a:pPr eaLnBrk="1" latinLnBrk="1" hangingPunct="1">
              <a:lnSpc>
                <a:spcPts val="2600"/>
              </a:lnSpc>
            </a:pPr>
            <a:r>
              <a:rPr lang="zh-CN" altLang="en-US" dirty="0" smtClean="0">
                <a:solidFill>
                  <a:srgbClr val="002060"/>
                </a:solidFill>
                <a:latin typeface="微软雅黑" panose="020B0503020204020204" pitchFamily="34" charset="-122"/>
                <a:ea typeface="微软雅黑" panose="020B0503020204020204" pitchFamily="34" charset="-122"/>
                <a:sym typeface="黑体" panose="02010609060101010101" pitchFamily="49" charset="-122"/>
              </a:rPr>
              <a:t>②</a:t>
            </a:r>
            <a:r>
              <a:rPr lang="zh-CN" altLang="en-US" dirty="0">
                <a:solidFill>
                  <a:srgbClr val="002060"/>
                </a:solidFill>
                <a:latin typeface="微软雅黑" panose="020B0503020204020204" pitchFamily="34" charset="-122"/>
                <a:ea typeface="微软雅黑" panose="020B0503020204020204" pitchFamily="34" charset="-122"/>
                <a:sym typeface="黑体" panose="02010609060101010101" pitchFamily="49" charset="-122"/>
              </a:rPr>
              <a:t>想依靠异性满足贪欲，止息贪心痛苦，这无疑是以油浇火、喝盐水止渴的愚昩之举。依靠异性身体而满足贪欲的人，只会串习起更加顽固的贪欲恶习，增加烦恼的力量。越贪恋，贪欲心越大，越难以满足，在这种恶性循环中将自己推向更深的痛苦深渊</a:t>
            </a:r>
            <a:r>
              <a:rPr lang="zh-CN" altLang="en-US" dirty="0" smtClean="0">
                <a:solidFill>
                  <a:srgbClr val="002060"/>
                </a:solidFill>
                <a:latin typeface="微软雅黑" panose="020B0503020204020204" pitchFamily="34" charset="-122"/>
                <a:ea typeface="微软雅黑" panose="020B0503020204020204" pitchFamily="34" charset="-122"/>
                <a:sym typeface="黑体" panose="02010609060101010101" pitchFamily="49" charset="-122"/>
              </a:rPr>
              <a:t>。</a:t>
            </a:r>
            <a:endParaRPr lang="en-US" altLang="zh-CN" dirty="0" smtClean="0">
              <a:solidFill>
                <a:srgbClr val="002060"/>
              </a:solidFill>
              <a:latin typeface="微软雅黑" panose="020B0503020204020204" pitchFamily="34" charset="-122"/>
              <a:ea typeface="微软雅黑" panose="020B0503020204020204" pitchFamily="34" charset="-122"/>
              <a:sym typeface="黑体" panose="02010609060101010101" pitchFamily="49" charset="-122"/>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斜纹 7"/>
          <p:cNvSpPr/>
          <p:nvPr/>
        </p:nvSpPr>
        <p:spPr>
          <a:xfrm>
            <a:off x="2268538" y="0"/>
            <a:ext cx="322262" cy="323850"/>
          </a:xfrm>
          <a:custGeom>
            <a:avLst/>
            <a:gdLst/>
            <a:ahLst/>
            <a:cxnLst>
              <a:cxn ang="0">
                <a:pos x="0" y="161925"/>
              </a:cxn>
              <a:cxn ang="0">
                <a:pos x="90213" y="0"/>
              </a:cxn>
              <a:cxn ang="0">
                <a:pos x="180431" y="0"/>
              </a:cxn>
              <a:cxn ang="0">
                <a:pos x="0" y="323850"/>
              </a:cxn>
              <a:cxn ang="0">
                <a:pos x="0" y="161925"/>
              </a:cxn>
            </a:cxnLst>
            <a:rect l="0" t="0" r="0" b="0"/>
            <a:pathLst>
              <a:path w="323850" h="323850">
                <a:moveTo>
                  <a:pt x="0" y="161925"/>
                </a:moveTo>
                <a:lnTo>
                  <a:pt x="161925" y="0"/>
                </a:lnTo>
                <a:lnTo>
                  <a:pt x="323850" y="0"/>
                </a:lnTo>
                <a:lnTo>
                  <a:pt x="0" y="323850"/>
                </a:lnTo>
                <a:lnTo>
                  <a:pt x="0" y="161925"/>
                </a:lnTo>
                <a:close/>
              </a:path>
            </a:pathLst>
          </a:custGeom>
          <a:solidFill>
            <a:schemeClr val="accent1">
              <a:alpha val="100000"/>
            </a:schemeClr>
          </a:solidFill>
          <a:ln w="9525">
            <a:noFill/>
          </a:ln>
        </p:spPr>
        <p:txBody>
          <a:bodyPr/>
          <a:lstStyle/>
          <a:p>
            <a:endParaRPr lang="zh-CN" altLang="en-US"/>
          </a:p>
        </p:txBody>
      </p:sp>
      <p:sp>
        <p:nvSpPr>
          <p:cNvPr id="14339" name="斜纹 7"/>
          <p:cNvSpPr/>
          <p:nvPr/>
        </p:nvSpPr>
        <p:spPr>
          <a:xfrm rot="10800000">
            <a:off x="8820150" y="404813"/>
            <a:ext cx="323850" cy="323850"/>
          </a:xfrm>
          <a:custGeom>
            <a:avLst/>
            <a:gdLst/>
            <a:ahLst/>
            <a:cxnLst>
              <a:cxn ang="0">
                <a:pos x="0" y="161925"/>
              </a:cxn>
              <a:cxn ang="0">
                <a:pos x="161925" y="0"/>
              </a:cxn>
              <a:cxn ang="0">
                <a:pos x="323850" y="0"/>
              </a:cxn>
              <a:cxn ang="0">
                <a:pos x="0" y="323850"/>
              </a:cxn>
              <a:cxn ang="0">
                <a:pos x="0" y="161925"/>
              </a:cxn>
            </a:cxnLst>
            <a:rect l="0" t="0" r="0" b="0"/>
            <a:pathLst>
              <a:path w="323850" h="323850">
                <a:moveTo>
                  <a:pt x="0" y="161925"/>
                </a:moveTo>
                <a:lnTo>
                  <a:pt x="161925" y="0"/>
                </a:lnTo>
                <a:lnTo>
                  <a:pt x="323850" y="0"/>
                </a:lnTo>
                <a:lnTo>
                  <a:pt x="0" y="323850"/>
                </a:lnTo>
                <a:lnTo>
                  <a:pt x="0" y="161925"/>
                </a:lnTo>
                <a:close/>
              </a:path>
            </a:pathLst>
          </a:custGeom>
          <a:solidFill>
            <a:schemeClr val="accent1">
              <a:alpha val="100000"/>
            </a:schemeClr>
          </a:solidFill>
          <a:ln w="9525">
            <a:noFill/>
          </a:ln>
        </p:spPr>
        <p:txBody>
          <a:bodyPr/>
          <a:lstStyle/>
          <a:p>
            <a:endParaRPr lang="zh-CN" altLang="en-US"/>
          </a:p>
        </p:txBody>
      </p:sp>
      <p:sp>
        <p:nvSpPr>
          <p:cNvPr id="14340" name="圆角矩形 21"/>
          <p:cNvSpPr/>
          <p:nvPr/>
        </p:nvSpPr>
        <p:spPr>
          <a:xfrm>
            <a:off x="179388" y="115888"/>
            <a:ext cx="1944687" cy="649287"/>
          </a:xfrm>
          <a:prstGeom prst="roundRect">
            <a:avLst>
              <a:gd name="adj" fmla="val 16667"/>
            </a:avLst>
          </a:prstGeom>
          <a:solidFill>
            <a:schemeClr val="accent1">
              <a:alpha val="85097"/>
            </a:schemeClr>
          </a:solidFill>
          <a:ln w="9525">
            <a:noFill/>
          </a:ln>
          <a:effectLst>
            <a:outerShdw dist="38100" dir="2699999" algn="ctr" rotWithShape="0">
              <a:srgbClr val="000000">
                <a:alpha val="35999"/>
              </a:srgbClr>
            </a:outerShdw>
          </a:effectLst>
        </p:spPr>
        <p:txBody>
          <a:bodyPr/>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ctr">
              <a:lnSpc>
                <a:spcPct val="100000"/>
              </a:lnSpc>
              <a:spcBef>
                <a:spcPct val="0"/>
              </a:spcBef>
              <a:buClrTx/>
              <a:buSzTx/>
              <a:buFont typeface="Arial" panose="020B0604020202020204" pitchFamily="34" charset="0"/>
              <a:buNone/>
            </a:pPr>
            <a:r>
              <a:rPr lang="zh-CN" altLang="en-US" sz="1600" b="1" dirty="0">
                <a:solidFill>
                  <a:srgbClr val="FFFFFF"/>
                </a:solidFill>
                <a:latin typeface="楷体" panose="02010609060101010101" pitchFamily="49" charset="-122"/>
                <a:ea typeface="楷体" panose="02010609060101010101" pitchFamily="49" charset="-122"/>
              </a:rPr>
              <a:t>入行论</a:t>
            </a:r>
            <a:r>
              <a:rPr lang="en-US" altLang="zh-CN" sz="1600" b="1" dirty="0">
                <a:solidFill>
                  <a:srgbClr val="FFFFFF"/>
                </a:solidFill>
                <a:latin typeface="楷体" panose="02010609060101010101" pitchFamily="49" charset="-122"/>
                <a:ea typeface="楷体" panose="02010609060101010101" pitchFamily="49" charset="-122"/>
              </a:rPr>
              <a:t>·</a:t>
            </a:r>
            <a:r>
              <a:rPr lang="zh-CN" altLang="en-US" sz="1600" b="1" dirty="0" smtClean="0">
                <a:solidFill>
                  <a:srgbClr val="FFFFFF"/>
                </a:solidFill>
                <a:latin typeface="楷体" panose="02010609060101010101" pitchFamily="49" charset="-122"/>
                <a:ea typeface="楷体" panose="02010609060101010101" pitchFamily="49" charset="-122"/>
              </a:rPr>
              <a:t>第</a:t>
            </a:r>
            <a:r>
              <a:rPr lang="en-US" altLang="zh-CN" sz="1600" b="1" dirty="0" smtClean="0">
                <a:solidFill>
                  <a:srgbClr val="FFFFFF"/>
                </a:solidFill>
                <a:latin typeface="楷体" panose="02010609060101010101" pitchFamily="49" charset="-122"/>
                <a:ea typeface="楷体" panose="02010609060101010101" pitchFamily="49" charset="-122"/>
              </a:rPr>
              <a:t>122</a:t>
            </a:r>
            <a:r>
              <a:rPr lang="zh-CN" altLang="en-US" sz="1600" b="1" dirty="0" smtClean="0">
                <a:solidFill>
                  <a:srgbClr val="FFFFFF"/>
                </a:solidFill>
                <a:latin typeface="楷体" panose="02010609060101010101" pitchFamily="49" charset="-122"/>
                <a:ea typeface="楷体" panose="02010609060101010101" pitchFamily="49" charset="-122"/>
              </a:rPr>
              <a:t>课</a:t>
            </a:r>
            <a:endParaRPr lang="en-US" altLang="zh-CN" sz="1600" b="1" dirty="0">
              <a:solidFill>
                <a:srgbClr val="FFFFFF"/>
              </a:solidFill>
              <a:latin typeface="楷体" panose="02010609060101010101" pitchFamily="49" charset="-122"/>
              <a:ea typeface="楷体" panose="02010609060101010101" pitchFamily="49" charset="-122"/>
            </a:endParaRPr>
          </a:p>
          <a:p>
            <a:pPr marL="0" lvl="0" indent="0" algn="ctr">
              <a:lnSpc>
                <a:spcPct val="100000"/>
              </a:lnSpc>
              <a:spcBef>
                <a:spcPct val="0"/>
              </a:spcBef>
              <a:buClrTx/>
              <a:buSzTx/>
              <a:buFont typeface="Arial" panose="020B0604020202020204" pitchFamily="34" charset="0"/>
              <a:buNone/>
            </a:pPr>
            <a:r>
              <a:rPr lang="zh-CN" altLang="en-US" sz="1500" b="1" dirty="0">
                <a:solidFill>
                  <a:srgbClr val="FFFFFF"/>
                </a:solidFill>
                <a:latin typeface="楷体" panose="02010609060101010101" pitchFamily="49" charset="-122"/>
                <a:ea typeface="楷体" panose="02010609060101010101" pitchFamily="49" charset="-122"/>
              </a:rPr>
              <a:t>索达吉仁波切 宣讲</a:t>
            </a:r>
          </a:p>
        </p:txBody>
      </p:sp>
      <p:pic>
        <p:nvPicPr>
          <p:cNvPr id="14341" name="直接连接符 59"/>
          <p:cNvPicPr/>
          <p:nvPr/>
        </p:nvPicPr>
        <p:blipFill>
          <a:blip r:embed="rId2"/>
          <a:stretch>
            <a:fillRect/>
          </a:stretch>
        </p:blipFill>
        <p:spPr>
          <a:xfrm>
            <a:off x="2206625" y="1277620"/>
            <a:ext cx="6696075" cy="46038"/>
          </a:xfrm>
          <a:prstGeom prst="rect">
            <a:avLst/>
          </a:prstGeom>
          <a:noFill/>
          <a:ln w="9525">
            <a:noFill/>
          </a:ln>
        </p:spPr>
      </p:pic>
      <p:sp>
        <p:nvSpPr>
          <p:cNvPr id="14342" name="Rectangle 39"/>
          <p:cNvSpPr>
            <a:spLocks noGrp="1"/>
          </p:cNvSpPr>
          <p:nvPr/>
        </p:nvSpPr>
        <p:spPr>
          <a:xfrm>
            <a:off x="3348038" y="116632"/>
            <a:ext cx="4032250" cy="1038225"/>
          </a:xfrm>
          <a:prstGeom prst="rect">
            <a:avLst/>
          </a:prstGeom>
          <a:noFill/>
          <a:ln w="9525">
            <a:noFill/>
          </a:ln>
        </p:spPr>
        <p:txBody>
          <a:bodyPr anchor="b" anchorCtr="0"/>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eaLnBrk="1" latinLnBrk="1" hangingPunct="1">
              <a:lnSpc>
                <a:spcPct val="100000"/>
              </a:lnSpc>
              <a:spcBef>
                <a:spcPct val="0"/>
              </a:spcBef>
              <a:buClrTx/>
              <a:buSzTx/>
              <a:buNone/>
            </a:pPr>
            <a:r>
              <a:rPr lang="zh-CN" altLang="en-US" dirty="0">
                <a:solidFill>
                  <a:srgbClr val="8A0000"/>
                </a:solidFill>
                <a:latin typeface="微软雅黑" panose="020B0503020204020204" pitchFamily="34" charset="-122"/>
                <a:ea typeface="微软雅黑" panose="020B0503020204020204" pitchFamily="34" charset="-122"/>
                <a:sym typeface="黑体" panose="02010609060101010101" pitchFamily="49" charset="-122"/>
              </a:rPr>
              <a:t>迷劣欲者言：棉枕虽滑柔，难成鸳鸯眠。于彼反生嗔。</a:t>
            </a:r>
            <a:endParaRPr lang="zh-CN" altLang="en-US" dirty="0">
              <a:solidFill>
                <a:srgbClr val="8A0000"/>
              </a:solidFill>
              <a:latin typeface="微软雅黑" panose="020B0503020204020204" pitchFamily="34" charset="-122"/>
              <a:ea typeface="微软雅黑" panose="020B0503020204020204" pitchFamily="34" charset="-122"/>
              <a:sym typeface="黑体" panose="02010609060101010101" pitchFamily="49" charset="-122"/>
            </a:endParaRPr>
          </a:p>
        </p:txBody>
      </p:sp>
      <p:sp>
        <p:nvSpPr>
          <p:cNvPr id="14343" name="文本框 117"/>
          <p:cNvSpPr txBox="1"/>
          <p:nvPr/>
        </p:nvSpPr>
        <p:spPr>
          <a:xfrm rot="-5400000">
            <a:off x="-615950" y="5916613"/>
            <a:ext cx="1558925" cy="323850"/>
          </a:xfrm>
          <a:prstGeom prst="rect">
            <a:avLst/>
          </a:prstGeom>
          <a:solidFill>
            <a:srgbClr val="CCCC00"/>
          </a:solidFill>
          <a:ln w="9525">
            <a:noFill/>
          </a:ln>
        </p:spPr>
        <p:txBody>
          <a:bodyPr lIns="0" tIns="0" rIns="0" bIns="0" anchor="ctr" anchorCtr="0"/>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a:lnSpc>
                <a:spcPct val="100000"/>
              </a:lnSpc>
              <a:spcBef>
                <a:spcPct val="0"/>
              </a:spcBef>
              <a:buClrTx/>
              <a:buSzTx/>
              <a:buFont typeface="Arial" panose="020B0604020202020204" pitchFamily="34" charset="0"/>
              <a:buNone/>
            </a:pPr>
            <a:r>
              <a:rPr lang="zh-CN" altLang="en-US" sz="1800" b="1" dirty="0">
                <a:solidFill>
                  <a:srgbClr val="FFFFFF"/>
                </a:solidFill>
                <a:latin typeface="宋体" panose="02010600030101010101" pitchFamily="2" charset="-122"/>
              </a:rPr>
              <a:t>  </a:t>
            </a:r>
            <a:r>
              <a:rPr lang="zh-CN" altLang="en-US" sz="1800" b="1" dirty="0">
                <a:solidFill>
                  <a:srgbClr val="FFFFFF"/>
                </a:solidFill>
                <a:latin typeface="黑体" panose="02010609060101010101" pitchFamily="49" charset="-122"/>
                <a:ea typeface="黑体" panose="02010609060101010101" pitchFamily="49" charset="-122"/>
              </a:rPr>
              <a:t> 皈   依</a:t>
            </a:r>
            <a:endParaRPr lang="zh-CN" altLang="zh-CN" sz="1800" b="1" dirty="0">
              <a:solidFill>
                <a:srgbClr val="FFFFFF"/>
              </a:solidFill>
              <a:latin typeface="黑体" panose="02010609060101010101" pitchFamily="49" charset="-122"/>
              <a:ea typeface="黑体" panose="02010609060101010101" pitchFamily="49" charset="-122"/>
            </a:endParaRPr>
          </a:p>
        </p:txBody>
      </p:sp>
      <p:sp>
        <p:nvSpPr>
          <p:cNvPr id="14344" name="矩形 10"/>
          <p:cNvSpPr/>
          <p:nvPr/>
        </p:nvSpPr>
        <p:spPr>
          <a:xfrm>
            <a:off x="612775" y="977900"/>
            <a:ext cx="1077913" cy="450850"/>
          </a:xfrm>
          <a:prstGeom prst="rect">
            <a:avLst/>
          </a:prstGeom>
          <a:noFill/>
          <a:ln w="9525">
            <a:noFill/>
          </a:ln>
        </p:spPr>
        <p:txBody>
          <a:bodyPr>
            <a:spAutoFit/>
          </a:bodyPr>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eaLnBrk="1" latinLnBrk="1" hangingPunct="1">
              <a:lnSpc>
                <a:spcPct val="130000"/>
              </a:lnSpc>
              <a:spcBef>
                <a:spcPts val="800"/>
              </a:spcBef>
              <a:buClrTx/>
              <a:buSzTx/>
              <a:buNone/>
            </a:pPr>
            <a:r>
              <a:rPr lang="zh-CN" altLang="en-US" sz="1800" dirty="0">
                <a:solidFill>
                  <a:srgbClr val="8A0000"/>
                </a:solidFill>
                <a:latin typeface="微软雅黑" panose="020B0503020204020204" pitchFamily="34" charset="-122"/>
                <a:ea typeface="微软雅黑" panose="020B0503020204020204" pitchFamily="34" charset="-122"/>
                <a:sym typeface="黑体" panose="02010609060101010101" pitchFamily="49" charset="-122"/>
              </a:rPr>
              <a:t>（颂词</a:t>
            </a:r>
            <a:r>
              <a:rPr lang="en-US" altLang="zh-CN" sz="1800" dirty="0">
                <a:solidFill>
                  <a:srgbClr val="8A0000"/>
                </a:solidFill>
                <a:latin typeface="微软雅黑" panose="020B0503020204020204" pitchFamily="34" charset="-122"/>
                <a:ea typeface="微软雅黑" panose="020B0503020204020204" pitchFamily="34" charset="-122"/>
                <a:sym typeface="黑体" panose="02010609060101010101" pitchFamily="49" charset="-122"/>
              </a:rPr>
              <a:t>3</a:t>
            </a:r>
            <a:r>
              <a:rPr lang="zh-CN" altLang="en-US" sz="1800" dirty="0">
                <a:solidFill>
                  <a:srgbClr val="8A0000"/>
                </a:solidFill>
                <a:latin typeface="微软雅黑" panose="020B0503020204020204" pitchFamily="34" charset="-122"/>
                <a:ea typeface="微软雅黑" panose="020B0503020204020204" pitchFamily="34" charset="-122"/>
                <a:sym typeface="黑体" panose="02010609060101010101" pitchFamily="49" charset="-122"/>
              </a:rPr>
              <a:t>）</a:t>
            </a:r>
          </a:p>
        </p:txBody>
      </p:sp>
      <p:sp>
        <p:nvSpPr>
          <p:cNvPr id="3" name="矩形 2"/>
          <p:cNvSpPr/>
          <p:nvPr/>
        </p:nvSpPr>
        <p:spPr>
          <a:xfrm>
            <a:off x="612775" y="1558062"/>
            <a:ext cx="7991475" cy="4093428"/>
          </a:xfrm>
          <a:prstGeom prst="rect">
            <a:avLst/>
          </a:prstGeom>
        </p:spPr>
        <p:txBody>
          <a:bodyPr>
            <a:spAutoFit/>
          </a:bodyPr>
          <a:lstStyle/>
          <a:p>
            <a:pPr eaLnBrk="1" latinLnBrk="1" hangingPunct="1">
              <a:lnSpc>
                <a:spcPts val="2600"/>
              </a:lnSpc>
            </a:pPr>
            <a:r>
              <a:rPr lang="zh-CN" altLang="en-US" dirty="0" smtClean="0">
                <a:solidFill>
                  <a:srgbClr val="002060"/>
                </a:solidFill>
                <a:latin typeface="微软雅黑" panose="020B0503020204020204" pitchFamily="34" charset="-122"/>
                <a:ea typeface="微软雅黑" panose="020B0503020204020204" pitchFamily="34" charset="-122"/>
                <a:sym typeface="黑体" panose="02010609060101010101" pitchFamily="49" charset="-122"/>
              </a:rPr>
              <a:t>③</a:t>
            </a:r>
            <a:r>
              <a:rPr lang="zh-CN" altLang="en-US" dirty="0">
                <a:solidFill>
                  <a:srgbClr val="002060"/>
                </a:solidFill>
                <a:latin typeface="微软雅黑" panose="020B0503020204020204" pitchFamily="34" charset="-122"/>
                <a:ea typeface="微软雅黑" panose="020B0503020204020204" pitchFamily="34" charset="-122"/>
                <a:sym typeface="黑体" panose="02010609060101010101" pitchFamily="49" charset="-122"/>
              </a:rPr>
              <a:t>如果以甚深智慧深入观察这种执著，就会发现贪执所触完全是一种一厢情愿的分别执念，是自己欺骗自己的虚妄梦幻而已</a:t>
            </a:r>
            <a:r>
              <a:rPr lang="zh-CN" altLang="en-US" dirty="0" smtClean="0">
                <a:solidFill>
                  <a:srgbClr val="002060"/>
                </a:solidFill>
                <a:latin typeface="微软雅黑" panose="020B0503020204020204" pitchFamily="34" charset="-122"/>
                <a:ea typeface="微软雅黑" panose="020B0503020204020204" pitchFamily="34" charset="-122"/>
                <a:sym typeface="黑体" panose="02010609060101010101" pitchFamily="49" charset="-122"/>
              </a:rPr>
              <a:t>。</a:t>
            </a:r>
            <a:endParaRPr lang="en-US" altLang="zh-CN" dirty="0" smtClean="0">
              <a:solidFill>
                <a:srgbClr val="002060"/>
              </a:solidFill>
              <a:latin typeface="微软雅黑" panose="020B0503020204020204" pitchFamily="34" charset="-122"/>
              <a:ea typeface="微软雅黑" panose="020B0503020204020204" pitchFamily="34" charset="-122"/>
              <a:sym typeface="黑体" panose="02010609060101010101" pitchFamily="49" charset="-122"/>
            </a:endParaRPr>
          </a:p>
          <a:p>
            <a:pPr eaLnBrk="1" latinLnBrk="1" hangingPunct="1">
              <a:lnSpc>
                <a:spcPts val="2600"/>
              </a:lnSpc>
            </a:pPr>
            <a:r>
              <a:rPr lang="en-US" altLang="zh-CN" dirty="0">
                <a:solidFill>
                  <a:srgbClr val="002060"/>
                </a:solidFill>
                <a:latin typeface="微软雅黑" panose="020B0503020204020204" pitchFamily="34" charset="-122"/>
                <a:ea typeface="微软雅黑" panose="020B0503020204020204" pitchFamily="34" charset="-122"/>
                <a:sym typeface="黑体" panose="02010609060101010101" pitchFamily="49" charset="-122"/>
              </a:rPr>
              <a:t>2. </a:t>
            </a:r>
            <a:r>
              <a:rPr lang="zh-CN" altLang="en-US" dirty="0">
                <a:solidFill>
                  <a:srgbClr val="002060"/>
                </a:solidFill>
                <a:latin typeface="微软雅黑" panose="020B0503020204020204" pitchFamily="34" charset="-122"/>
                <a:ea typeface="微软雅黑" panose="020B0503020204020204" pitchFamily="34" charset="-122"/>
                <a:sym typeface="黑体" panose="02010609060101010101" pitchFamily="49" charset="-122"/>
              </a:rPr>
              <a:t>强烈的贪执是所谓的快乐满足的根本因</a:t>
            </a:r>
            <a:r>
              <a:rPr lang="zh-CN" altLang="en-US" dirty="0" smtClean="0">
                <a:solidFill>
                  <a:srgbClr val="002060"/>
                </a:solidFill>
                <a:latin typeface="微软雅黑" panose="020B0503020204020204" pitchFamily="34" charset="-122"/>
                <a:ea typeface="微软雅黑" panose="020B0503020204020204" pitchFamily="34" charset="-122"/>
                <a:sym typeface="黑体" panose="02010609060101010101" pitchFamily="49" charset="-122"/>
              </a:rPr>
              <a:t>：</a:t>
            </a:r>
            <a:endParaRPr lang="en-US" altLang="zh-CN" dirty="0" smtClean="0">
              <a:solidFill>
                <a:srgbClr val="002060"/>
              </a:solidFill>
              <a:latin typeface="微软雅黑" panose="020B0503020204020204" pitchFamily="34" charset="-122"/>
              <a:ea typeface="微软雅黑" panose="020B0503020204020204" pitchFamily="34" charset="-122"/>
              <a:sym typeface="黑体" panose="02010609060101010101" pitchFamily="49" charset="-122"/>
            </a:endParaRPr>
          </a:p>
          <a:p>
            <a:pPr eaLnBrk="1" latinLnBrk="1" hangingPunct="1">
              <a:lnSpc>
                <a:spcPts val="2600"/>
              </a:lnSpc>
            </a:pPr>
            <a:r>
              <a:rPr lang="zh-CN" altLang="en-US" dirty="0" smtClean="0">
                <a:solidFill>
                  <a:srgbClr val="002060"/>
                </a:solidFill>
                <a:latin typeface="微软雅黑" panose="020B0503020204020204" pitchFamily="34" charset="-122"/>
                <a:ea typeface="微软雅黑" panose="020B0503020204020204" pitchFamily="34" charset="-122"/>
                <a:sym typeface="黑体" panose="02010609060101010101" pitchFamily="49" charset="-122"/>
              </a:rPr>
              <a:t>如果</a:t>
            </a:r>
            <a:r>
              <a:rPr lang="zh-CN" altLang="en-US" dirty="0">
                <a:solidFill>
                  <a:srgbClr val="002060"/>
                </a:solidFill>
                <a:latin typeface="微软雅黑" panose="020B0503020204020204" pitchFamily="34" charset="-122"/>
                <a:ea typeface="微软雅黑" panose="020B0503020204020204" pitchFamily="34" charset="-122"/>
                <a:sym typeface="黑体" panose="02010609060101010101" pitchFamily="49" charset="-122"/>
              </a:rPr>
              <a:t>认为，男人或女人是唯一能够让自己产生快乐的因和境，这是众生的颠倒妄执。比如，那些被强迫发生性关系的人，为何无法获得满足和快乐？其原因是心中没有贪欲。因此，男人和女人只是一个很小的助缘，主要的因是自己的强烈贪执。没有贪执，所谓男人女人的助缘便无法给自己带来所谓的满足和快乐</a:t>
            </a:r>
            <a:r>
              <a:rPr lang="zh-CN" altLang="en-US" dirty="0" smtClean="0">
                <a:solidFill>
                  <a:srgbClr val="002060"/>
                </a:solidFill>
                <a:latin typeface="微软雅黑" panose="020B0503020204020204" pitchFamily="34" charset="-122"/>
                <a:ea typeface="微软雅黑" panose="020B0503020204020204" pitchFamily="34" charset="-122"/>
                <a:sym typeface="黑体" panose="02010609060101010101" pitchFamily="49" charset="-122"/>
              </a:rPr>
              <a:t>。</a:t>
            </a:r>
            <a:endParaRPr lang="en-US" altLang="zh-CN" dirty="0" smtClean="0">
              <a:solidFill>
                <a:srgbClr val="002060"/>
              </a:solidFill>
              <a:latin typeface="微软雅黑" panose="020B0503020204020204" pitchFamily="34" charset="-122"/>
              <a:ea typeface="微软雅黑" panose="020B0503020204020204" pitchFamily="34" charset="-122"/>
              <a:sym typeface="黑体" panose="02010609060101010101" pitchFamily="49" charset="-122"/>
            </a:endParaRPr>
          </a:p>
          <a:p>
            <a:pPr eaLnBrk="1" latinLnBrk="1" hangingPunct="1">
              <a:lnSpc>
                <a:spcPts val="2600"/>
              </a:lnSpc>
            </a:pPr>
            <a:r>
              <a:rPr lang="en-US" altLang="zh-CN" dirty="0" smtClean="0">
                <a:solidFill>
                  <a:srgbClr val="002060"/>
                </a:solidFill>
                <a:latin typeface="微软雅黑" panose="020B0503020204020204" pitchFamily="34" charset="-122"/>
                <a:ea typeface="微软雅黑" panose="020B0503020204020204" pitchFamily="34" charset="-122"/>
                <a:sym typeface="黑体" panose="02010609060101010101" pitchFamily="49" charset="-122"/>
              </a:rPr>
              <a:t>3</a:t>
            </a:r>
            <a:r>
              <a:rPr lang="en-US" altLang="zh-CN" dirty="0">
                <a:solidFill>
                  <a:srgbClr val="002060"/>
                </a:solidFill>
                <a:latin typeface="微软雅黑" panose="020B0503020204020204" pitchFamily="34" charset="-122"/>
                <a:ea typeface="微软雅黑" panose="020B0503020204020204" pitchFamily="34" charset="-122"/>
                <a:sym typeface="黑体" panose="02010609060101010101" pitchFamily="49" charset="-122"/>
              </a:rPr>
              <a:t>. </a:t>
            </a:r>
            <a:r>
              <a:rPr lang="zh-CN" altLang="en-US" dirty="0">
                <a:solidFill>
                  <a:srgbClr val="002060"/>
                </a:solidFill>
                <a:latin typeface="微软雅黑" panose="020B0503020204020204" pitchFamily="34" charset="-122"/>
                <a:ea typeface="微软雅黑" panose="020B0503020204020204" pitchFamily="34" charset="-122"/>
                <a:sym typeface="黑体" panose="02010609060101010101" pitchFamily="49" charset="-122"/>
              </a:rPr>
              <a:t>对不净物产生贪欲心不应理</a:t>
            </a:r>
            <a:r>
              <a:rPr lang="zh-CN" altLang="en-US" dirty="0" smtClean="0">
                <a:solidFill>
                  <a:srgbClr val="002060"/>
                </a:solidFill>
                <a:latin typeface="微软雅黑" panose="020B0503020204020204" pitchFamily="34" charset="-122"/>
                <a:ea typeface="微软雅黑" panose="020B0503020204020204" pitchFamily="34" charset="-122"/>
                <a:sym typeface="黑体" panose="02010609060101010101" pitchFamily="49" charset="-122"/>
              </a:rPr>
              <a:t>。</a:t>
            </a:r>
            <a:endParaRPr lang="en-US" altLang="zh-CN" dirty="0" smtClean="0">
              <a:solidFill>
                <a:srgbClr val="002060"/>
              </a:solidFill>
              <a:latin typeface="微软雅黑" panose="020B0503020204020204" pitchFamily="34" charset="-122"/>
              <a:ea typeface="微软雅黑" panose="020B0503020204020204" pitchFamily="34" charset="-122"/>
              <a:sym typeface="黑体" panose="02010609060101010101" pitchFamily="49" charset="-122"/>
            </a:endParaRPr>
          </a:p>
          <a:p>
            <a:pPr eaLnBrk="1" latinLnBrk="1" hangingPunct="1">
              <a:lnSpc>
                <a:spcPts val="2600"/>
              </a:lnSpc>
            </a:pPr>
            <a:r>
              <a:rPr lang="zh-CN" altLang="en-US" dirty="0" smtClean="0">
                <a:solidFill>
                  <a:srgbClr val="002060"/>
                </a:solidFill>
                <a:latin typeface="微软雅黑" panose="020B0503020204020204" pitchFamily="34" charset="-122"/>
                <a:ea typeface="微软雅黑" panose="020B0503020204020204" pitchFamily="34" charset="-122"/>
                <a:sym typeface="黑体" panose="02010609060101010101" pitchFamily="49" charset="-122"/>
              </a:rPr>
              <a:t>如上</a:t>
            </a:r>
            <a:r>
              <a:rPr lang="zh-CN" altLang="en-US" dirty="0">
                <a:solidFill>
                  <a:srgbClr val="002060"/>
                </a:solidFill>
                <a:latin typeface="微软雅黑" panose="020B0503020204020204" pitchFamily="34" charset="-122"/>
                <a:ea typeface="微软雅黑" panose="020B0503020204020204" pitchFamily="34" charset="-122"/>
                <a:sym typeface="黑体" panose="02010609060101010101" pitchFamily="49" charset="-122"/>
              </a:rPr>
              <a:t>所说，得到满足快乐要很多因缘，其中最大的因来自贪欲，众生的贪欲都是基于颠倒妄执。把不清净的东西认为是清净的，于是就去贪执不该贪执的东西，使所行颠倒</a:t>
            </a:r>
            <a:r>
              <a:rPr lang="zh-CN" altLang="en-US" dirty="0" smtClean="0">
                <a:solidFill>
                  <a:srgbClr val="002060"/>
                </a:solidFill>
                <a:latin typeface="微软雅黑" panose="020B0503020204020204" pitchFamily="34" charset="-122"/>
                <a:ea typeface="微软雅黑" panose="020B0503020204020204" pitchFamily="34" charset="-122"/>
                <a:sym typeface="黑体" panose="02010609060101010101" pitchFamily="49" charset="-122"/>
              </a:rPr>
              <a:t>。</a:t>
            </a:r>
            <a:endParaRPr lang="zh-CN" altLang="en-US" dirty="0">
              <a:solidFill>
                <a:srgbClr val="002060"/>
              </a:solidFill>
              <a:latin typeface="微软雅黑" panose="020B0503020204020204" pitchFamily="34" charset="-122"/>
              <a:ea typeface="微软雅黑" panose="020B0503020204020204" pitchFamily="34" charset="-122"/>
              <a:sym typeface="黑体" panose="02010609060101010101" pitchFamily="49" charset="-122"/>
            </a:endParaRPr>
          </a:p>
        </p:txBody>
      </p:sp>
    </p:spTree>
    <p:extLst>
      <p:ext uri="{BB962C8B-B14F-4D97-AF65-F5344CB8AC3E}">
        <p14:creationId xmlns:p14="http://schemas.microsoft.com/office/powerpoint/2010/main" val="239766107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斜纹 7"/>
          <p:cNvSpPr/>
          <p:nvPr/>
        </p:nvSpPr>
        <p:spPr>
          <a:xfrm>
            <a:off x="2268538" y="0"/>
            <a:ext cx="322262" cy="323850"/>
          </a:xfrm>
          <a:custGeom>
            <a:avLst/>
            <a:gdLst/>
            <a:ahLst/>
            <a:cxnLst>
              <a:cxn ang="0">
                <a:pos x="0" y="161925"/>
              </a:cxn>
              <a:cxn ang="0">
                <a:pos x="90213" y="0"/>
              </a:cxn>
              <a:cxn ang="0">
                <a:pos x="180431" y="0"/>
              </a:cxn>
              <a:cxn ang="0">
                <a:pos x="0" y="323850"/>
              </a:cxn>
              <a:cxn ang="0">
                <a:pos x="0" y="161925"/>
              </a:cxn>
            </a:cxnLst>
            <a:rect l="0" t="0" r="0" b="0"/>
            <a:pathLst>
              <a:path w="323850" h="323850">
                <a:moveTo>
                  <a:pt x="0" y="161925"/>
                </a:moveTo>
                <a:lnTo>
                  <a:pt x="161925" y="0"/>
                </a:lnTo>
                <a:lnTo>
                  <a:pt x="323850" y="0"/>
                </a:lnTo>
                <a:lnTo>
                  <a:pt x="0" y="323850"/>
                </a:lnTo>
                <a:lnTo>
                  <a:pt x="0" y="161925"/>
                </a:lnTo>
                <a:close/>
              </a:path>
            </a:pathLst>
          </a:custGeom>
          <a:solidFill>
            <a:schemeClr val="accent1">
              <a:alpha val="100000"/>
            </a:schemeClr>
          </a:solidFill>
          <a:ln w="9525">
            <a:noFill/>
          </a:ln>
        </p:spPr>
        <p:txBody>
          <a:bodyPr/>
          <a:lstStyle/>
          <a:p>
            <a:endParaRPr lang="zh-CN" altLang="en-US"/>
          </a:p>
        </p:txBody>
      </p:sp>
      <p:sp>
        <p:nvSpPr>
          <p:cNvPr id="14339" name="斜纹 7"/>
          <p:cNvSpPr/>
          <p:nvPr/>
        </p:nvSpPr>
        <p:spPr>
          <a:xfrm rot="10800000">
            <a:off x="8820150" y="404813"/>
            <a:ext cx="323850" cy="323850"/>
          </a:xfrm>
          <a:custGeom>
            <a:avLst/>
            <a:gdLst/>
            <a:ahLst/>
            <a:cxnLst>
              <a:cxn ang="0">
                <a:pos x="0" y="161925"/>
              </a:cxn>
              <a:cxn ang="0">
                <a:pos x="161925" y="0"/>
              </a:cxn>
              <a:cxn ang="0">
                <a:pos x="323850" y="0"/>
              </a:cxn>
              <a:cxn ang="0">
                <a:pos x="0" y="323850"/>
              </a:cxn>
              <a:cxn ang="0">
                <a:pos x="0" y="161925"/>
              </a:cxn>
            </a:cxnLst>
            <a:rect l="0" t="0" r="0" b="0"/>
            <a:pathLst>
              <a:path w="323850" h="323850">
                <a:moveTo>
                  <a:pt x="0" y="161925"/>
                </a:moveTo>
                <a:lnTo>
                  <a:pt x="161925" y="0"/>
                </a:lnTo>
                <a:lnTo>
                  <a:pt x="323850" y="0"/>
                </a:lnTo>
                <a:lnTo>
                  <a:pt x="0" y="323850"/>
                </a:lnTo>
                <a:lnTo>
                  <a:pt x="0" y="161925"/>
                </a:lnTo>
                <a:close/>
              </a:path>
            </a:pathLst>
          </a:custGeom>
          <a:solidFill>
            <a:schemeClr val="accent1">
              <a:alpha val="100000"/>
            </a:schemeClr>
          </a:solidFill>
          <a:ln w="9525">
            <a:noFill/>
          </a:ln>
        </p:spPr>
        <p:txBody>
          <a:bodyPr/>
          <a:lstStyle/>
          <a:p>
            <a:endParaRPr lang="zh-CN" altLang="en-US"/>
          </a:p>
        </p:txBody>
      </p:sp>
      <p:sp>
        <p:nvSpPr>
          <p:cNvPr id="14340" name="圆角矩形 21"/>
          <p:cNvSpPr/>
          <p:nvPr/>
        </p:nvSpPr>
        <p:spPr>
          <a:xfrm>
            <a:off x="179388" y="115888"/>
            <a:ext cx="1944687" cy="649287"/>
          </a:xfrm>
          <a:prstGeom prst="roundRect">
            <a:avLst>
              <a:gd name="adj" fmla="val 16667"/>
            </a:avLst>
          </a:prstGeom>
          <a:solidFill>
            <a:schemeClr val="accent1">
              <a:alpha val="85097"/>
            </a:schemeClr>
          </a:solidFill>
          <a:ln w="9525">
            <a:noFill/>
          </a:ln>
          <a:effectLst>
            <a:outerShdw dist="38100" dir="2699999" algn="ctr" rotWithShape="0">
              <a:srgbClr val="000000">
                <a:alpha val="35999"/>
              </a:srgbClr>
            </a:outerShdw>
          </a:effectLst>
        </p:spPr>
        <p:txBody>
          <a:bodyPr/>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ctr">
              <a:lnSpc>
                <a:spcPct val="100000"/>
              </a:lnSpc>
              <a:spcBef>
                <a:spcPct val="0"/>
              </a:spcBef>
              <a:buClrTx/>
              <a:buSzTx/>
              <a:buFont typeface="Arial" panose="020B0604020202020204" pitchFamily="34" charset="0"/>
              <a:buNone/>
            </a:pPr>
            <a:r>
              <a:rPr lang="zh-CN" altLang="en-US" sz="1600" b="1" dirty="0">
                <a:solidFill>
                  <a:srgbClr val="FFFFFF"/>
                </a:solidFill>
                <a:latin typeface="楷体" panose="02010609060101010101" pitchFamily="49" charset="-122"/>
                <a:ea typeface="楷体" panose="02010609060101010101" pitchFamily="49" charset="-122"/>
              </a:rPr>
              <a:t>入行论</a:t>
            </a:r>
            <a:r>
              <a:rPr lang="en-US" altLang="zh-CN" sz="1600" b="1" dirty="0">
                <a:solidFill>
                  <a:srgbClr val="FFFFFF"/>
                </a:solidFill>
                <a:latin typeface="楷体" panose="02010609060101010101" pitchFamily="49" charset="-122"/>
                <a:ea typeface="楷体" panose="02010609060101010101" pitchFamily="49" charset="-122"/>
              </a:rPr>
              <a:t>·</a:t>
            </a:r>
            <a:r>
              <a:rPr lang="zh-CN" altLang="en-US" sz="1600" b="1" dirty="0" smtClean="0">
                <a:solidFill>
                  <a:srgbClr val="FFFFFF"/>
                </a:solidFill>
                <a:latin typeface="楷体" panose="02010609060101010101" pitchFamily="49" charset="-122"/>
                <a:ea typeface="楷体" panose="02010609060101010101" pitchFamily="49" charset="-122"/>
              </a:rPr>
              <a:t>第</a:t>
            </a:r>
            <a:r>
              <a:rPr lang="en-US" altLang="zh-CN" sz="1600" b="1" dirty="0" smtClean="0">
                <a:solidFill>
                  <a:srgbClr val="FFFFFF"/>
                </a:solidFill>
                <a:latin typeface="楷体" panose="02010609060101010101" pitchFamily="49" charset="-122"/>
                <a:ea typeface="楷体" panose="02010609060101010101" pitchFamily="49" charset="-122"/>
              </a:rPr>
              <a:t>122</a:t>
            </a:r>
            <a:r>
              <a:rPr lang="zh-CN" altLang="en-US" sz="1600" b="1" dirty="0" smtClean="0">
                <a:solidFill>
                  <a:srgbClr val="FFFFFF"/>
                </a:solidFill>
                <a:latin typeface="楷体" panose="02010609060101010101" pitchFamily="49" charset="-122"/>
                <a:ea typeface="楷体" panose="02010609060101010101" pitchFamily="49" charset="-122"/>
              </a:rPr>
              <a:t>课</a:t>
            </a:r>
            <a:endParaRPr lang="en-US" altLang="zh-CN" sz="1600" b="1" dirty="0">
              <a:solidFill>
                <a:srgbClr val="FFFFFF"/>
              </a:solidFill>
              <a:latin typeface="楷体" panose="02010609060101010101" pitchFamily="49" charset="-122"/>
              <a:ea typeface="楷体" panose="02010609060101010101" pitchFamily="49" charset="-122"/>
            </a:endParaRPr>
          </a:p>
          <a:p>
            <a:pPr marL="0" lvl="0" indent="0" algn="ctr">
              <a:lnSpc>
                <a:spcPct val="100000"/>
              </a:lnSpc>
              <a:spcBef>
                <a:spcPct val="0"/>
              </a:spcBef>
              <a:buClrTx/>
              <a:buSzTx/>
              <a:buFont typeface="Arial" panose="020B0604020202020204" pitchFamily="34" charset="0"/>
              <a:buNone/>
            </a:pPr>
            <a:r>
              <a:rPr lang="zh-CN" altLang="en-US" sz="1500" b="1" dirty="0">
                <a:solidFill>
                  <a:srgbClr val="FFFFFF"/>
                </a:solidFill>
                <a:latin typeface="楷体" panose="02010609060101010101" pitchFamily="49" charset="-122"/>
                <a:ea typeface="楷体" panose="02010609060101010101" pitchFamily="49" charset="-122"/>
              </a:rPr>
              <a:t>索达吉仁波切 宣讲</a:t>
            </a:r>
          </a:p>
        </p:txBody>
      </p:sp>
      <p:pic>
        <p:nvPicPr>
          <p:cNvPr id="14341" name="直接连接符 59"/>
          <p:cNvPicPr/>
          <p:nvPr/>
        </p:nvPicPr>
        <p:blipFill>
          <a:blip r:embed="rId2"/>
          <a:stretch>
            <a:fillRect/>
          </a:stretch>
        </p:blipFill>
        <p:spPr>
          <a:xfrm>
            <a:off x="2206625" y="1277620"/>
            <a:ext cx="6696075" cy="46038"/>
          </a:xfrm>
          <a:prstGeom prst="rect">
            <a:avLst/>
          </a:prstGeom>
          <a:noFill/>
          <a:ln w="9525">
            <a:noFill/>
          </a:ln>
        </p:spPr>
      </p:pic>
      <p:sp>
        <p:nvSpPr>
          <p:cNvPr id="14342" name="Rectangle 39"/>
          <p:cNvSpPr>
            <a:spLocks noGrp="1"/>
          </p:cNvSpPr>
          <p:nvPr/>
        </p:nvSpPr>
        <p:spPr>
          <a:xfrm>
            <a:off x="3348038" y="116632"/>
            <a:ext cx="4032250" cy="1038225"/>
          </a:xfrm>
          <a:prstGeom prst="rect">
            <a:avLst/>
          </a:prstGeom>
          <a:noFill/>
          <a:ln w="9525">
            <a:noFill/>
          </a:ln>
        </p:spPr>
        <p:txBody>
          <a:bodyPr anchor="b" anchorCtr="0"/>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eaLnBrk="1" latinLnBrk="1" hangingPunct="1">
              <a:lnSpc>
                <a:spcPct val="100000"/>
              </a:lnSpc>
              <a:spcBef>
                <a:spcPct val="0"/>
              </a:spcBef>
              <a:buClrTx/>
              <a:buSzTx/>
              <a:buNone/>
            </a:pPr>
            <a:r>
              <a:rPr lang="zh-CN" altLang="en-US" dirty="0">
                <a:solidFill>
                  <a:srgbClr val="8A0000"/>
                </a:solidFill>
                <a:latin typeface="微软雅黑" panose="020B0503020204020204" pitchFamily="34" charset="-122"/>
                <a:ea typeface="微软雅黑" panose="020B0503020204020204" pitchFamily="34" charset="-122"/>
                <a:sym typeface="黑体" panose="02010609060101010101" pitchFamily="49" charset="-122"/>
              </a:rPr>
              <a:t>迷劣欲者言：棉枕虽滑柔，难成鸳鸯眠。于彼反生嗔。</a:t>
            </a:r>
            <a:endParaRPr lang="zh-CN" altLang="en-US" dirty="0">
              <a:solidFill>
                <a:srgbClr val="8A0000"/>
              </a:solidFill>
              <a:latin typeface="微软雅黑" panose="020B0503020204020204" pitchFamily="34" charset="-122"/>
              <a:ea typeface="微软雅黑" panose="020B0503020204020204" pitchFamily="34" charset="-122"/>
              <a:sym typeface="黑体" panose="02010609060101010101" pitchFamily="49" charset="-122"/>
            </a:endParaRPr>
          </a:p>
        </p:txBody>
      </p:sp>
      <p:sp>
        <p:nvSpPr>
          <p:cNvPr id="14343" name="文本框 117"/>
          <p:cNvSpPr txBox="1"/>
          <p:nvPr/>
        </p:nvSpPr>
        <p:spPr>
          <a:xfrm rot="-5400000">
            <a:off x="-615950" y="5916613"/>
            <a:ext cx="1558925" cy="323850"/>
          </a:xfrm>
          <a:prstGeom prst="rect">
            <a:avLst/>
          </a:prstGeom>
          <a:solidFill>
            <a:srgbClr val="CCCC00"/>
          </a:solidFill>
          <a:ln w="9525">
            <a:noFill/>
          </a:ln>
        </p:spPr>
        <p:txBody>
          <a:bodyPr lIns="0" tIns="0" rIns="0" bIns="0" anchor="ctr" anchorCtr="0"/>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a:lnSpc>
                <a:spcPct val="100000"/>
              </a:lnSpc>
              <a:spcBef>
                <a:spcPct val="0"/>
              </a:spcBef>
              <a:buClrTx/>
              <a:buSzTx/>
              <a:buFont typeface="Arial" panose="020B0604020202020204" pitchFamily="34" charset="0"/>
              <a:buNone/>
            </a:pPr>
            <a:r>
              <a:rPr lang="zh-CN" altLang="en-US" sz="1800" b="1" dirty="0">
                <a:solidFill>
                  <a:srgbClr val="FFFFFF"/>
                </a:solidFill>
                <a:latin typeface="宋体" panose="02010600030101010101" pitchFamily="2" charset="-122"/>
              </a:rPr>
              <a:t>  </a:t>
            </a:r>
            <a:r>
              <a:rPr lang="zh-CN" altLang="en-US" sz="1800" b="1" dirty="0">
                <a:solidFill>
                  <a:srgbClr val="FFFFFF"/>
                </a:solidFill>
                <a:latin typeface="黑体" panose="02010609060101010101" pitchFamily="49" charset="-122"/>
                <a:ea typeface="黑体" panose="02010609060101010101" pitchFamily="49" charset="-122"/>
              </a:rPr>
              <a:t> 皈   依</a:t>
            </a:r>
            <a:endParaRPr lang="zh-CN" altLang="zh-CN" sz="1800" b="1" dirty="0">
              <a:solidFill>
                <a:srgbClr val="FFFFFF"/>
              </a:solidFill>
              <a:latin typeface="黑体" panose="02010609060101010101" pitchFamily="49" charset="-122"/>
              <a:ea typeface="黑体" panose="02010609060101010101" pitchFamily="49" charset="-122"/>
            </a:endParaRPr>
          </a:p>
        </p:txBody>
      </p:sp>
      <p:sp>
        <p:nvSpPr>
          <p:cNvPr id="14344" name="矩形 10"/>
          <p:cNvSpPr/>
          <p:nvPr/>
        </p:nvSpPr>
        <p:spPr>
          <a:xfrm>
            <a:off x="612775" y="977900"/>
            <a:ext cx="1077913" cy="450850"/>
          </a:xfrm>
          <a:prstGeom prst="rect">
            <a:avLst/>
          </a:prstGeom>
          <a:noFill/>
          <a:ln w="9525">
            <a:noFill/>
          </a:ln>
        </p:spPr>
        <p:txBody>
          <a:bodyPr>
            <a:spAutoFit/>
          </a:bodyPr>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eaLnBrk="1" latinLnBrk="1" hangingPunct="1">
              <a:lnSpc>
                <a:spcPct val="130000"/>
              </a:lnSpc>
              <a:spcBef>
                <a:spcPts val="800"/>
              </a:spcBef>
              <a:buClrTx/>
              <a:buSzTx/>
              <a:buNone/>
            </a:pPr>
            <a:r>
              <a:rPr lang="zh-CN" altLang="en-US" sz="1800" dirty="0">
                <a:solidFill>
                  <a:srgbClr val="8A0000"/>
                </a:solidFill>
                <a:latin typeface="微软雅黑" panose="020B0503020204020204" pitchFamily="34" charset="-122"/>
                <a:ea typeface="微软雅黑" panose="020B0503020204020204" pitchFamily="34" charset="-122"/>
                <a:sym typeface="黑体" panose="02010609060101010101" pitchFamily="49" charset="-122"/>
              </a:rPr>
              <a:t>（颂词</a:t>
            </a:r>
            <a:r>
              <a:rPr lang="en-US" altLang="zh-CN" sz="1800" dirty="0">
                <a:solidFill>
                  <a:srgbClr val="8A0000"/>
                </a:solidFill>
                <a:latin typeface="微软雅黑" panose="020B0503020204020204" pitchFamily="34" charset="-122"/>
                <a:ea typeface="微软雅黑" panose="020B0503020204020204" pitchFamily="34" charset="-122"/>
                <a:sym typeface="黑体" panose="02010609060101010101" pitchFamily="49" charset="-122"/>
              </a:rPr>
              <a:t>3</a:t>
            </a:r>
            <a:r>
              <a:rPr lang="zh-CN" altLang="en-US" sz="1800" dirty="0">
                <a:solidFill>
                  <a:srgbClr val="8A0000"/>
                </a:solidFill>
                <a:latin typeface="微软雅黑" panose="020B0503020204020204" pitchFamily="34" charset="-122"/>
                <a:ea typeface="微软雅黑" panose="020B0503020204020204" pitchFamily="34" charset="-122"/>
                <a:sym typeface="黑体" panose="02010609060101010101" pitchFamily="49" charset="-122"/>
              </a:rPr>
              <a:t>）</a:t>
            </a:r>
          </a:p>
        </p:txBody>
      </p:sp>
      <p:sp>
        <p:nvSpPr>
          <p:cNvPr id="3" name="矩形 2"/>
          <p:cNvSpPr/>
          <p:nvPr/>
        </p:nvSpPr>
        <p:spPr>
          <a:xfrm>
            <a:off x="612775" y="1558062"/>
            <a:ext cx="7991475" cy="2092881"/>
          </a:xfrm>
          <a:prstGeom prst="rect">
            <a:avLst/>
          </a:prstGeom>
        </p:spPr>
        <p:txBody>
          <a:bodyPr>
            <a:spAutoFit/>
          </a:bodyPr>
          <a:lstStyle/>
          <a:p>
            <a:pPr eaLnBrk="1" latinLnBrk="1" hangingPunct="1">
              <a:lnSpc>
                <a:spcPts val="2600"/>
              </a:lnSpc>
            </a:pPr>
            <a:r>
              <a:rPr lang="zh-CN" altLang="en-US" b="1" u="sng" dirty="0" smtClean="0">
                <a:solidFill>
                  <a:srgbClr val="8D341F"/>
                </a:solidFill>
                <a:latin typeface="微软雅黑" panose="020B0503020204020204" pitchFamily="34" charset="-122"/>
                <a:ea typeface="微软雅黑" panose="020B0503020204020204" pitchFamily="34" charset="-122"/>
                <a:sym typeface="黑体" panose="02010609060101010101" pitchFamily="49" charset="-122"/>
              </a:rPr>
              <a:t>相关</a:t>
            </a:r>
            <a:r>
              <a:rPr lang="zh-CN" altLang="en-US" b="1" u="sng" dirty="0">
                <a:solidFill>
                  <a:srgbClr val="8D341F"/>
                </a:solidFill>
                <a:latin typeface="微软雅黑" panose="020B0503020204020204" pitchFamily="34" charset="-122"/>
                <a:ea typeface="微软雅黑" panose="020B0503020204020204" pitchFamily="34" charset="-122"/>
                <a:sym typeface="黑体" panose="02010609060101010101" pitchFamily="49" charset="-122"/>
              </a:rPr>
              <a:t>教</a:t>
            </a:r>
            <a:r>
              <a:rPr lang="zh-CN" altLang="en-US" b="1" u="sng" dirty="0" smtClean="0">
                <a:solidFill>
                  <a:srgbClr val="8D341F"/>
                </a:solidFill>
                <a:latin typeface="微软雅黑" panose="020B0503020204020204" pitchFamily="34" charset="-122"/>
                <a:ea typeface="微软雅黑" panose="020B0503020204020204" pitchFamily="34" charset="-122"/>
                <a:sym typeface="黑体" panose="02010609060101010101" pitchFamily="49" charset="-122"/>
              </a:rPr>
              <a:t>证</a:t>
            </a:r>
            <a:endParaRPr lang="en-US" altLang="zh-CN" b="1" u="sng" dirty="0" smtClean="0">
              <a:solidFill>
                <a:srgbClr val="8D341F"/>
              </a:solidFill>
              <a:latin typeface="微软雅黑" panose="020B0503020204020204" pitchFamily="34" charset="-122"/>
              <a:ea typeface="微软雅黑" panose="020B0503020204020204" pitchFamily="34" charset="-122"/>
              <a:sym typeface="黑体" panose="02010609060101010101" pitchFamily="49" charset="-122"/>
            </a:endParaRPr>
          </a:p>
          <a:p>
            <a:pPr eaLnBrk="1" latinLnBrk="1" hangingPunct="1">
              <a:lnSpc>
                <a:spcPts val="2600"/>
              </a:lnSpc>
            </a:pPr>
            <a:endParaRPr lang="en-US" altLang="zh-CN" dirty="0">
              <a:solidFill>
                <a:srgbClr val="002060"/>
              </a:solidFill>
              <a:latin typeface="微软雅黑" panose="020B0503020204020204" pitchFamily="34" charset="-122"/>
              <a:ea typeface="微软雅黑" panose="020B0503020204020204" pitchFamily="34" charset="-122"/>
              <a:sym typeface="黑体" panose="02010609060101010101" pitchFamily="49" charset="-122"/>
            </a:endParaRPr>
          </a:p>
          <a:p>
            <a:pPr eaLnBrk="1" latinLnBrk="1" hangingPunct="1">
              <a:lnSpc>
                <a:spcPts val="2600"/>
              </a:lnSpc>
            </a:pPr>
            <a:r>
              <a:rPr lang="en-US" altLang="zh-CN" dirty="0" smtClean="0">
                <a:solidFill>
                  <a:srgbClr val="002060"/>
                </a:solidFill>
                <a:latin typeface="微软雅黑" panose="020B0503020204020204" pitchFamily="34" charset="-122"/>
                <a:ea typeface="微软雅黑" panose="020B0503020204020204" pitchFamily="34" charset="-122"/>
                <a:sym typeface="黑体" panose="02010609060101010101" pitchFamily="49" charset="-122"/>
              </a:rPr>
              <a:t>1. </a:t>
            </a:r>
            <a:r>
              <a:rPr lang="zh-CN" altLang="en-US" dirty="0" smtClean="0">
                <a:solidFill>
                  <a:srgbClr val="002060"/>
                </a:solidFill>
                <a:latin typeface="微软雅黑" panose="020B0503020204020204" pitchFamily="34" charset="-122"/>
                <a:ea typeface="微软雅黑" panose="020B0503020204020204" pitchFamily="34" charset="-122"/>
                <a:sym typeface="黑体" panose="02010609060101010101" pitchFamily="49" charset="-122"/>
              </a:rPr>
              <a:t>儒教</a:t>
            </a:r>
            <a:r>
              <a:rPr lang="zh-CN" altLang="en-US" dirty="0">
                <a:solidFill>
                  <a:srgbClr val="002060"/>
                </a:solidFill>
                <a:latin typeface="微软雅黑" panose="020B0503020204020204" pitchFamily="34" charset="-122"/>
                <a:ea typeface="微软雅黑" panose="020B0503020204020204" pitchFamily="34" charset="-122"/>
                <a:sym typeface="黑体" panose="02010609060101010101" pitchFamily="49" charset="-122"/>
              </a:rPr>
              <a:t>讲：“万恶淫为首”</a:t>
            </a:r>
            <a:r>
              <a:rPr lang="zh-CN" altLang="en-US" dirty="0" smtClean="0">
                <a:solidFill>
                  <a:srgbClr val="002060"/>
                </a:solidFill>
                <a:latin typeface="微软雅黑" panose="020B0503020204020204" pitchFamily="34" charset="-122"/>
                <a:ea typeface="微软雅黑" panose="020B0503020204020204" pitchFamily="34" charset="-122"/>
                <a:sym typeface="黑体" panose="02010609060101010101" pitchFamily="49" charset="-122"/>
              </a:rPr>
              <a:t>。</a:t>
            </a:r>
            <a:endParaRPr lang="en-US" altLang="zh-CN" dirty="0" smtClean="0">
              <a:solidFill>
                <a:srgbClr val="002060"/>
              </a:solidFill>
              <a:latin typeface="微软雅黑" panose="020B0503020204020204" pitchFamily="34" charset="-122"/>
              <a:ea typeface="微软雅黑" panose="020B0503020204020204" pitchFamily="34" charset="-122"/>
              <a:sym typeface="黑体" panose="02010609060101010101" pitchFamily="49" charset="-122"/>
            </a:endParaRPr>
          </a:p>
          <a:p>
            <a:pPr eaLnBrk="1" latinLnBrk="1" hangingPunct="1">
              <a:lnSpc>
                <a:spcPts val="2600"/>
              </a:lnSpc>
            </a:pPr>
            <a:r>
              <a:rPr lang="en-US" altLang="zh-CN" dirty="0" smtClean="0">
                <a:solidFill>
                  <a:srgbClr val="002060"/>
                </a:solidFill>
                <a:latin typeface="微软雅黑" panose="020B0503020204020204" pitchFamily="34" charset="-122"/>
                <a:ea typeface="微软雅黑" panose="020B0503020204020204" pitchFamily="34" charset="-122"/>
                <a:sym typeface="黑体" panose="02010609060101010101" pitchFamily="49" charset="-122"/>
              </a:rPr>
              <a:t>2</a:t>
            </a:r>
            <a:r>
              <a:rPr lang="en-US" altLang="zh-CN" dirty="0">
                <a:solidFill>
                  <a:srgbClr val="002060"/>
                </a:solidFill>
                <a:latin typeface="微软雅黑" panose="020B0503020204020204" pitchFamily="34" charset="-122"/>
                <a:ea typeface="微软雅黑" panose="020B0503020204020204" pitchFamily="34" charset="-122"/>
                <a:sym typeface="黑体" panose="02010609060101010101" pitchFamily="49" charset="-122"/>
              </a:rPr>
              <a:t>. </a:t>
            </a:r>
            <a:r>
              <a:rPr lang="zh-CN" altLang="en-US" dirty="0">
                <a:solidFill>
                  <a:srgbClr val="002060"/>
                </a:solidFill>
                <a:latin typeface="微软雅黑" panose="020B0503020204020204" pitchFamily="34" charset="-122"/>
                <a:ea typeface="微软雅黑" panose="020B0503020204020204" pitchFamily="34" charset="-122"/>
                <a:sym typeface="黑体" panose="02010609060101010101" pitchFamily="49" charset="-122"/>
              </a:rPr>
              <a:t>道教也强调女人是红颜祸水。实际上贪欲才会使异性成为“祸水”</a:t>
            </a:r>
            <a:r>
              <a:rPr lang="zh-CN" altLang="en-US" dirty="0" smtClean="0">
                <a:solidFill>
                  <a:srgbClr val="002060"/>
                </a:solidFill>
                <a:latin typeface="微软雅黑" panose="020B0503020204020204" pitchFamily="34" charset="-122"/>
                <a:ea typeface="微软雅黑" panose="020B0503020204020204" pitchFamily="34" charset="-122"/>
                <a:sym typeface="黑体" panose="02010609060101010101" pitchFamily="49" charset="-122"/>
              </a:rPr>
              <a:t>。</a:t>
            </a:r>
            <a:endParaRPr lang="en-US" altLang="zh-CN" dirty="0" smtClean="0">
              <a:solidFill>
                <a:srgbClr val="002060"/>
              </a:solidFill>
              <a:latin typeface="微软雅黑" panose="020B0503020204020204" pitchFamily="34" charset="-122"/>
              <a:ea typeface="微软雅黑" panose="020B0503020204020204" pitchFamily="34" charset="-122"/>
              <a:sym typeface="黑体" panose="02010609060101010101" pitchFamily="49" charset="-122"/>
            </a:endParaRPr>
          </a:p>
          <a:p>
            <a:pPr eaLnBrk="1" latinLnBrk="1" hangingPunct="1">
              <a:lnSpc>
                <a:spcPts val="2600"/>
              </a:lnSpc>
            </a:pPr>
            <a:r>
              <a:rPr lang="en-US" altLang="zh-CN" dirty="0" smtClean="0">
                <a:solidFill>
                  <a:srgbClr val="002060"/>
                </a:solidFill>
                <a:latin typeface="微软雅黑" panose="020B0503020204020204" pitchFamily="34" charset="-122"/>
                <a:ea typeface="微软雅黑" panose="020B0503020204020204" pitchFamily="34" charset="-122"/>
                <a:sym typeface="黑体" panose="02010609060101010101" pitchFamily="49" charset="-122"/>
              </a:rPr>
              <a:t>3</a:t>
            </a:r>
            <a:r>
              <a:rPr lang="en-US" altLang="zh-CN" dirty="0">
                <a:solidFill>
                  <a:srgbClr val="002060"/>
                </a:solidFill>
                <a:latin typeface="微软雅黑" panose="020B0503020204020204" pitchFamily="34" charset="-122"/>
                <a:ea typeface="微软雅黑" panose="020B0503020204020204" pitchFamily="34" charset="-122"/>
                <a:sym typeface="黑体" panose="02010609060101010101" pitchFamily="49" charset="-122"/>
              </a:rPr>
              <a:t>. 《</a:t>
            </a:r>
            <a:r>
              <a:rPr lang="zh-CN" altLang="en-US" dirty="0">
                <a:solidFill>
                  <a:srgbClr val="002060"/>
                </a:solidFill>
                <a:latin typeface="微软雅黑" panose="020B0503020204020204" pitchFamily="34" charset="-122"/>
                <a:ea typeface="微软雅黑" panose="020B0503020204020204" pitchFamily="34" charset="-122"/>
                <a:sym typeface="黑体" panose="02010609060101010101" pitchFamily="49" charset="-122"/>
              </a:rPr>
              <a:t>诃欲经</a:t>
            </a:r>
            <a:r>
              <a:rPr lang="en-US" altLang="zh-CN" dirty="0">
                <a:solidFill>
                  <a:srgbClr val="002060"/>
                </a:solidFill>
                <a:latin typeface="微软雅黑" panose="020B0503020204020204" pitchFamily="34" charset="-122"/>
                <a:ea typeface="微软雅黑" panose="020B0503020204020204" pitchFamily="34" charset="-122"/>
                <a:sym typeface="黑体" panose="02010609060101010101" pitchFamily="49" charset="-122"/>
              </a:rPr>
              <a:t>》</a:t>
            </a:r>
            <a:r>
              <a:rPr lang="zh-CN" altLang="en-US" dirty="0">
                <a:solidFill>
                  <a:srgbClr val="002060"/>
                </a:solidFill>
                <a:latin typeface="微软雅黑" panose="020B0503020204020204" pitchFamily="34" charset="-122"/>
                <a:ea typeface="微软雅黑" panose="020B0503020204020204" pitchFamily="34" charset="-122"/>
                <a:sym typeface="黑体" panose="02010609060101010101" pitchFamily="49" charset="-122"/>
              </a:rPr>
              <a:t>中说：“女色者，世间之重患，凡夫因之至死不免。”现代社会中贪官贪著女色，以及种种声色场所的乱象，无一不是众生最终堕落的因。</a:t>
            </a:r>
            <a:endParaRPr lang="zh-CN" altLang="en-US" dirty="0">
              <a:solidFill>
                <a:srgbClr val="002060"/>
              </a:solidFill>
              <a:latin typeface="微软雅黑" panose="020B0503020204020204" pitchFamily="34" charset="-122"/>
              <a:ea typeface="微软雅黑" panose="020B0503020204020204" pitchFamily="34" charset="-122"/>
              <a:sym typeface="黑体" panose="02010609060101010101" pitchFamily="49" charset="-122"/>
            </a:endParaRPr>
          </a:p>
        </p:txBody>
      </p:sp>
    </p:spTree>
    <p:extLst>
      <p:ext uri="{BB962C8B-B14F-4D97-AF65-F5344CB8AC3E}">
        <p14:creationId xmlns:p14="http://schemas.microsoft.com/office/powerpoint/2010/main" val="332807894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斜纹 7"/>
          <p:cNvSpPr/>
          <p:nvPr/>
        </p:nvSpPr>
        <p:spPr>
          <a:xfrm>
            <a:off x="2268538" y="0"/>
            <a:ext cx="322262" cy="323850"/>
          </a:xfrm>
          <a:custGeom>
            <a:avLst/>
            <a:gdLst/>
            <a:ahLst/>
            <a:cxnLst>
              <a:cxn ang="0">
                <a:pos x="0" y="161925"/>
              </a:cxn>
              <a:cxn ang="0">
                <a:pos x="90213" y="0"/>
              </a:cxn>
              <a:cxn ang="0">
                <a:pos x="180431" y="0"/>
              </a:cxn>
              <a:cxn ang="0">
                <a:pos x="0" y="323850"/>
              </a:cxn>
              <a:cxn ang="0">
                <a:pos x="0" y="161925"/>
              </a:cxn>
            </a:cxnLst>
            <a:rect l="0" t="0" r="0" b="0"/>
            <a:pathLst>
              <a:path w="323850" h="323850">
                <a:moveTo>
                  <a:pt x="0" y="161925"/>
                </a:moveTo>
                <a:lnTo>
                  <a:pt x="161925" y="0"/>
                </a:lnTo>
                <a:lnTo>
                  <a:pt x="323850" y="0"/>
                </a:lnTo>
                <a:lnTo>
                  <a:pt x="0" y="323850"/>
                </a:lnTo>
                <a:lnTo>
                  <a:pt x="0" y="161925"/>
                </a:lnTo>
                <a:close/>
              </a:path>
            </a:pathLst>
          </a:custGeom>
          <a:solidFill>
            <a:schemeClr val="accent1">
              <a:alpha val="100000"/>
            </a:schemeClr>
          </a:solidFill>
          <a:ln w="9525">
            <a:noFill/>
          </a:ln>
        </p:spPr>
        <p:txBody>
          <a:bodyPr/>
          <a:lstStyle/>
          <a:p>
            <a:endParaRPr lang="zh-CN" altLang="en-US"/>
          </a:p>
        </p:txBody>
      </p:sp>
      <p:sp>
        <p:nvSpPr>
          <p:cNvPr id="14339" name="斜纹 7"/>
          <p:cNvSpPr/>
          <p:nvPr/>
        </p:nvSpPr>
        <p:spPr>
          <a:xfrm rot="10800000">
            <a:off x="8820150" y="404813"/>
            <a:ext cx="323850" cy="323850"/>
          </a:xfrm>
          <a:custGeom>
            <a:avLst/>
            <a:gdLst/>
            <a:ahLst/>
            <a:cxnLst>
              <a:cxn ang="0">
                <a:pos x="0" y="161925"/>
              </a:cxn>
              <a:cxn ang="0">
                <a:pos x="161925" y="0"/>
              </a:cxn>
              <a:cxn ang="0">
                <a:pos x="323850" y="0"/>
              </a:cxn>
              <a:cxn ang="0">
                <a:pos x="0" y="323850"/>
              </a:cxn>
              <a:cxn ang="0">
                <a:pos x="0" y="161925"/>
              </a:cxn>
            </a:cxnLst>
            <a:rect l="0" t="0" r="0" b="0"/>
            <a:pathLst>
              <a:path w="323850" h="323850">
                <a:moveTo>
                  <a:pt x="0" y="161925"/>
                </a:moveTo>
                <a:lnTo>
                  <a:pt x="161925" y="0"/>
                </a:lnTo>
                <a:lnTo>
                  <a:pt x="323850" y="0"/>
                </a:lnTo>
                <a:lnTo>
                  <a:pt x="0" y="323850"/>
                </a:lnTo>
                <a:lnTo>
                  <a:pt x="0" y="161925"/>
                </a:lnTo>
                <a:close/>
              </a:path>
            </a:pathLst>
          </a:custGeom>
          <a:solidFill>
            <a:schemeClr val="accent1">
              <a:alpha val="100000"/>
            </a:schemeClr>
          </a:solidFill>
          <a:ln w="9525">
            <a:noFill/>
          </a:ln>
        </p:spPr>
        <p:txBody>
          <a:bodyPr/>
          <a:lstStyle/>
          <a:p>
            <a:endParaRPr lang="zh-CN" altLang="en-US"/>
          </a:p>
        </p:txBody>
      </p:sp>
      <p:sp>
        <p:nvSpPr>
          <p:cNvPr id="14340" name="圆角矩形 21"/>
          <p:cNvSpPr/>
          <p:nvPr/>
        </p:nvSpPr>
        <p:spPr>
          <a:xfrm>
            <a:off x="179388" y="115888"/>
            <a:ext cx="1944687" cy="649287"/>
          </a:xfrm>
          <a:prstGeom prst="roundRect">
            <a:avLst>
              <a:gd name="adj" fmla="val 16667"/>
            </a:avLst>
          </a:prstGeom>
          <a:solidFill>
            <a:schemeClr val="accent1">
              <a:alpha val="85097"/>
            </a:schemeClr>
          </a:solidFill>
          <a:ln w="9525">
            <a:noFill/>
          </a:ln>
          <a:effectLst>
            <a:outerShdw dist="38100" dir="2699999" algn="ctr" rotWithShape="0">
              <a:srgbClr val="000000">
                <a:alpha val="35999"/>
              </a:srgbClr>
            </a:outerShdw>
          </a:effectLst>
        </p:spPr>
        <p:txBody>
          <a:bodyPr/>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ctr">
              <a:lnSpc>
                <a:spcPct val="100000"/>
              </a:lnSpc>
              <a:spcBef>
                <a:spcPct val="0"/>
              </a:spcBef>
              <a:buClrTx/>
              <a:buSzTx/>
              <a:buFont typeface="Arial" panose="020B0604020202020204" pitchFamily="34" charset="0"/>
              <a:buNone/>
            </a:pPr>
            <a:r>
              <a:rPr lang="zh-CN" altLang="en-US" sz="1600" b="1" dirty="0">
                <a:solidFill>
                  <a:srgbClr val="FFFFFF"/>
                </a:solidFill>
                <a:latin typeface="楷体" panose="02010609060101010101" pitchFamily="49" charset="-122"/>
                <a:ea typeface="楷体" panose="02010609060101010101" pitchFamily="49" charset="-122"/>
              </a:rPr>
              <a:t>入行论</a:t>
            </a:r>
            <a:r>
              <a:rPr lang="en-US" altLang="zh-CN" sz="1600" b="1" dirty="0">
                <a:solidFill>
                  <a:srgbClr val="FFFFFF"/>
                </a:solidFill>
                <a:latin typeface="楷体" panose="02010609060101010101" pitchFamily="49" charset="-122"/>
                <a:ea typeface="楷体" panose="02010609060101010101" pitchFamily="49" charset="-122"/>
              </a:rPr>
              <a:t>·</a:t>
            </a:r>
            <a:r>
              <a:rPr lang="zh-CN" altLang="en-US" sz="1600" b="1" dirty="0" smtClean="0">
                <a:solidFill>
                  <a:srgbClr val="FFFFFF"/>
                </a:solidFill>
                <a:latin typeface="楷体" panose="02010609060101010101" pitchFamily="49" charset="-122"/>
                <a:ea typeface="楷体" panose="02010609060101010101" pitchFamily="49" charset="-122"/>
              </a:rPr>
              <a:t>第</a:t>
            </a:r>
            <a:r>
              <a:rPr lang="en-US" altLang="zh-CN" sz="1600" b="1" dirty="0" smtClean="0">
                <a:solidFill>
                  <a:srgbClr val="FFFFFF"/>
                </a:solidFill>
                <a:latin typeface="楷体" panose="02010609060101010101" pitchFamily="49" charset="-122"/>
                <a:ea typeface="楷体" panose="02010609060101010101" pitchFamily="49" charset="-122"/>
              </a:rPr>
              <a:t>122</a:t>
            </a:r>
            <a:r>
              <a:rPr lang="zh-CN" altLang="en-US" sz="1600" b="1" dirty="0" smtClean="0">
                <a:solidFill>
                  <a:srgbClr val="FFFFFF"/>
                </a:solidFill>
                <a:latin typeface="楷体" panose="02010609060101010101" pitchFamily="49" charset="-122"/>
                <a:ea typeface="楷体" panose="02010609060101010101" pitchFamily="49" charset="-122"/>
              </a:rPr>
              <a:t>课</a:t>
            </a:r>
            <a:endParaRPr lang="en-US" altLang="zh-CN" sz="1600" b="1" dirty="0">
              <a:solidFill>
                <a:srgbClr val="FFFFFF"/>
              </a:solidFill>
              <a:latin typeface="楷体" panose="02010609060101010101" pitchFamily="49" charset="-122"/>
              <a:ea typeface="楷体" panose="02010609060101010101" pitchFamily="49" charset="-122"/>
            </a:endParaRPr>
          </a:p>
          <a:p>
            <a:pPr marL="0" lvl="0" indent="0" algn="ctr">
              <a:lnSpc>
                <a:spcPct val="100000"/>
              </a:lnSpc>
              <a:spcBef>
                <a:spcPct val="0"/>
              </a:spcBef>
              <a:buClrTx/>
              <a:buSzTx/>
              <a:buFont typeface="Arial" panose="020B0604020202020204" pitchFamily="34" charset="0"/>
              <a:buNone/>
            </a:pPr>
            <a:r>
              <a:rPr lang="zh-CN" altLang="en-US" sz="1500" b="1" dirty="0">
                <a:solidFill>
                  <a:srgbClr val="FFFFFF"/>
                </a:solidFill>
                <a:latin typeface="楷体" panose="02010609060101010101" pitchFamily="49" charset="-122"/>
                <a:ea typeface="楷体" panose="02010609060101010101" pitchFamily="49" charset="-122"/>
              </a:rPr>
              <a:t>索达吉仁波切 宣讲</a:t>
            </a:r>
          </a:p>
        </p:txBody>
      </p:sp>
      <p:pic>
        <p:nvPicPr>
          <p:cNvPr id="14341" name="直接连接符 59"/>
          <p:cNvPicPr/>
          <p:nvPr/>
        </p:nvPicPr>
        <p:blipFill>
          <a:blip r:embed="rId2"/>
          <a:stretch>
            <a:fillRect/>
          </a:stretch>
        </p:blipFill>
        <p:spPr>
          <a:xfrm>
            <a:off x="2206625" y="1277620"/>
            <a:ext cx="6696075" cy="46038"/>
          </a:xfrm>
          <a:prstGeom prst="rect">
            <a:avLst/>
          </a:prstGeom>
          <a:noFill/>
          <a:ln w="9525">
            <a:noFill/>
          </a:ln>
        </p:spPr>
      </p:pic>
      <p:sp>
        <p:nvSpPr>
          <p:cNvPr id="14342" name="Rectangle 39"/>
          <p:cNvSpPr>
            <a:spLocks noGrp="1"/>
          </p:cNvSpPr>
          <p:nvPr/>
        </p:nvSpPr>
        <p:spPr>
          <a:xfrm>
            <a:off x="3348038" y="116632"/>
            <a:ext cx="4032250" cy="1038225"/>
          </a:xfrm>
          <a:prstGeom prst="rect">
            <a:avLst/>
          </a:prstGeom>
          <a:noFill/>
          <a:ln w="9525">
            <a:noFill/>
          </a:ln>
        </p:spPr>
        <p:txBody>
          <a:bodyPr anchor="b" anchorCtr="0"/>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eaLnBrk="1" latinLnBrk="1" hangingPunct="1">
              <a:lnSpc>
                <a:spcPct val="100000"/>
              </a:lnSpc>
              <a:spcBef>
                <a:spcPct val="0"/>
              </a:spcBef>
              <a:buClrTx/>
              <a:buSzTx/>
              <a:buNone/>
            </a:pPr>
            <a:r>
              <a:rPr lang="zh-CN" altLang="en-US" dirty="0">
                <a:solidFill>
                  <a:srgbClr val="8A0000"/>
                </a:solidFill>
                <a:latin typeface="微软雅黑" panose="020B0503020204020204" pitchFamily="34" charset="-122"/>
                <a:ea typeface="微软雅黑" panose="020B0503020204020204" pitchFamily="34" charset="-122"/>
                <a:sym typeface="黑体" panose="02010609060101010101" pitchFamily="49" charset="-122"/>
              </a:rPr>
              <a:t>若谓厌不净，肌腱系骨架，肉泥粉饰女，何以拥入怀？</a:t>
            </a:r>
            <a:endParaRPr lang="zh-CN" altLang="en-US" dirty="0">
              <a:solidFill>
                <a:srgbClr val="8A0000"/>
              </a:solidFill>
              <a:latin typeface="微软雅黑" panose="020B0503020204020204" pitchFamily="34" charset="-122"/>
              <a:ea typeface="微软雅黑" panose="020B0503020204020204" pitchFamily="34" charset="-122"/>
              <a:sym typeface="黑体" panose="02010609060101010101" pitchFamily="49" charset="-122"/>
            </a:endParaRPr>
          </a:p>
        </p:txBody>
      </p:sp>
      <p:sp>
        <p:nvSpPr>
          <p:cNvPr id="14343" name="文本框 117"/>
          <p:cNvSpPr txBox="1"/>
          <p:nvPr/>
        </p:nvSpPr>
        <p:spPr>
          <a:xfrm rot="-5400000">
            <a:off x="-615950" y="5916613"/>
            <a:ext cx="1558925" cy="323850"/>
          </a:xfrm>
          <a:prstGeom prst="rect">
            <a:avLst/>
          </a:prstGeom>
          <a:solidFill>
            <a:srgbClr val="CCCC00"/>
          </a:solidFill>
          <a:ln w="9525">
            <a:noFill/>
          </a:ln>
        </p:spPr>
        <p:txBody>
          <a:bodyPr lIns="0" tIns="0" rIns="0" bIns="0" anchor="ctr" anchorCtr="0"/>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a:lnSpc>
                <a:spcPct val="100000"/>
              </a:lnSpc>
              <a:spcBef>
                <a:spcPct val="0"/>
              </a:spcBef>
              <a:buClrTx/>
              <a:buSzTx/>
              <a:buFont typeface="Arial" panose="020B0604020202020204" pitchFamily="34" charset="0"/>
              <a:buNone/>
            </a:pPr>
            <a:r>
              <a:rPr lang="zh-CN" altLang="en-US" sz="1800" b="1" dirty="0">
                <a:solidFill>
                  <a:srgbClr val="FFFFFF"/>
                </a:solidFill>
                <a:latin typeface="宋体" panose="02010600030101010101" pitchFamily="2" charset="-122"/>
              </a:rPr>
              <a:t>  </a:t>
            </a:r>
            <a:r>
              <a:rPr lang="zh-CN" altLang="en-US" sz="1800" b="1" dirty="0">
                <a:solidFill>
                  <a:srgbClr val="FFFFFF"/>
                </a:solidFill>
                <a:latin typeface="黑体" panose="02010609060101010101" pitchFamily="49" charset="-122"/>
                <a:ea typeface="黑体" panose="02010609060101010101" pitchFamily="49" charset="-122"/>
              </a:rPr>
              <a:t> 皈   依</a:t>
            </a:r>
            <a:endParaRPr lang="zh-CN" altLang="zh-CN" sz="1800" b="1" dirty="0">
              <a:solidFill>
                <a:srgbClr val="FFFFFF"/>
              </a:solidFill>
              <a:latin typeface="黑体" panose="02010609060101010101" pitchFamily="49" charset="-122"/>
              <a:ea typeface="黑体" panose="02010609060101010101" pitchFamily="49" charset="-122"/>
            </a:endParaRPr>
          </a:p>
        </p:txBody>
      </p:sp>
      <p:sp>
        <p:nvSpPr>
          <p:cNvPr id="14344" name="矩形 10"/>
          <p:cNvSpPr/>
          <p:nvPr/>
        </p:nvSpPr>
        <p:spPr>
          <a:xfrm>
            <a:off x="612775" y="977900"/>
            <a:ext cx="1077913" cy="417358"/>
          </a:xfrm>
          <a:prstGeom prst="rect">
            <a:avLst/>
          </a:prstGeom>
          <a:noFill/>
          <a:ln w="9525">
            <a:noFill/>
          </a:ln>
        </p:spPr>
        <p:txBody>
          <a:bodyPr>
            <a:spAutoFit/>
          </a:bodyPr>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eaLnBrk="1" latinLnBrk="1" hangingPunct="1">
              <a:lnSpc>
                <a:spcPct val="130000"/>
              </a:lnSpc>
              <a:spcBef>
                <a:spcPts val="800"/>
              </a:spcBef>
              <a:buClrTx/>
              <a:buSzTx/>
              <a:buNone/>
            </a:pPr>
            <a:r>
              <a:rPr lang="zh-CN" altLang="en-US" sz="1800" dirty="0">
                <a:solidFill>
                  <a:srgbClr val="8A0000"/>
                </a:solidFill>
                <a:latin typeface="微软雅黑" panose="020B0503020204020204" pitchFamily="34" charset="-122"/>
                <a:ea typeface="微软雅黑" panose="020B0503020204020204" pitchFamily="34" charset="-122"/>
                <a:sym typeface="黑体" panose="02010609060101010101" pitchFamily="49" charset="-122"/>
              </a:rPr>
              <a:t>（</a:t>
            </a:r>
            <a:r>
              <a:rPr lang="zh-CN" altLang="en-US" sz="1800" dirty="0" smtClean="0">
                <a:solidFill>
                  <a:srgbClr val="8A0000"/>
                </a:solidFill>
                <a:latin typeface="微软雅黑" panose="020B0503020204020204" pitchFamily="34" charset="-122"/>
                <a:ea typeface="微软雅黑" panose="020B0503020204020204" pitchFamily="34" charset="-122"/>
                <a:sym typeface="黑体" panose="02010609060101010101" pitchFamily="49" charset="-122"/>
              </a:rPr>
              <a:t>颂词</a:t>
            </a:r>
            <a:r>
              <a:rPr lang="en-US" altLang="zh-CN" sz="1800" dirty="0">
                <a:solidFill>
                  <a:srgbClr val="8A0000"/>
                </a:solidFill>
                <a:latin typeface="微软雅黑" panose="020B0503020204020204" pitchFamily="34" charset="-122"/>
                <a:ea typeface="微软雅黑" panose="020B0503020204020204" pitchFamily="34" charset="-122"/>
                <a:sym typeface="黑体" panose="02010609060101010101" pitchFamily="49" charset="-122"/>
              </a:rPr>
              <a:t>4</a:t>
            </a:r>
            <a:r>
              <a:rPr lang="zh-CN" altLang="en-US" sz="1800" dirty="0" smtClean="0">
                <a:solidFill>
                  <a:srgbClr val="8A0000"/>
                </a:solidFill>
                <a:latin typeface="微软雅黑" panose="020B0503020204020204" pitchFamily="34" charset="-122"/>
                <a:ea typeface="微软雅黑" panose="020B0503020204020204" pitchFamily="34" charset="-122"/>
                <a:sym typeface="黑体" panose="02010609060101010101" pitchFamily="49" charset="-122"/>
              </a:rPr>
              <a:t>）</a:t>
            </a:r>
            <a:endParaRPr lang="zh-CN" altLang="en-US" sz="1800" dirty="0">
              <a:solidFill>
                <a:srgbClr val="8A0000"/>
              </a:solidFill>
              <a:latin typeface="微软雅黑" panose="020B0503020204020204" pitchFamily="34" charset="-122"/>
              <a:ea typeface="微软雅黑" panose="020B0503020204020204" pitchFamily="34" charset="-122"/>
              <a:sym typeface="黑体" panose="02010609060101010101" pitchFamily="49" charset="-122"/>
            </a:endParaRPr>
          </a:p>
        </p:txBody>
      </p:sp>
      <p:sp>
        <p:nvSpPr>
          <p:cNvPr id="3" name="矩形 2"/>
          <p:cNvSpPr/>
          <p:nvPr/>
        </p:nvSpPr>
        <p:spPr>
          <a:xfrm>
            <a:off x="612775" y="1558062"/>
            <a:ext cx="7991475" cy="5093702"/>
          </a:xfrm>
          <a:prstGeom prst="rect">
            <a:avLst/>
          </a:prstGeom>
        </p:spPr>
        <p:txBody>
          <a:bodyPr>
            <a:spAutoFit/>
          </a:bodyPr>
          <a:lstStyle/>
          <a:p>
            <a:pPr eaLnBrk="1" latinLnBrk="1" hangingPunct="1">
              <a:lnSpc>
                <a:spcPts val="2600"/>
              </a:lnSpc>
            </a:pPr>
            <a:r>
              <a:rPr lang="zh-CN" altLang="en-US" b="1" u="sng" dirty="0" smtClean="0">
                <a:solidFill>
                  <a:srgbClr val="8D341F"/>
                </a:solidFill>
                <a:latin typeface="微软雅黑" panose="020B0503020204020204" pitchFamily="34" charset="-122"/>
                <a:ea typeface="微软雅黑" panose="020B0503020204020204" pitchFamily="34" charset="-122"/>
                <a:sym typeface="黑体" panose="02010609060101010101" pitchFamily="49" charset="-122"/>
              </a:rPr>
              <a:t>消</a:t>
            </a:r>
            <a:r>
              <a:rPr lang="zh-CN" altLang="en-US" b="1" u="sng" dirty="0">
                <a:solidFill>
                  <a:srgbClr val="8D341F"/>
                </a:solidFill>
                <a:latin typeface="微软雅黑" panose="020B0503020204020204" pitchFamily="34" charset="-122"/>
                <a:ea typeface="微软雅黑" panose="020B0503020204020204" pitchFamily="34" charset="-122"/>
                <a:sym typeface="黑体" panose="02010609060101010101" pitchFamily="49" charset="-122"/>
              </a:rPr>
              <a:t>文释义</a:t>
            </a:r>
            <a:endParaRPr lang="en-US" altLang="zh-CN" b="1" u="sng" dirty="0">
              <a:solidFill>
                <a:srgbClr val="8D341F"/>
              </a:solidFill>
              <a:latin typeface="微软雅黑" panose="020B0503020204020204" pitchFamily="34" charset="-122"/>
              <a:ea typeface="微软雅黑" panose="020B0503020204020204" pitchFamily="34" charset="-122"/>
              <a:sym typeface="黑体" panose="02010609060101010101" pitchFamily="49" charset="-122"/>
            </a:endParaRPr>
          </a:p>
          <a:p>
            <a:pPr eaLnBrk="1" latinLnBrk="1" hangingPunct="1">
              <a:lnSpc>
                <a:spcPts val="2600"/>
              </a:lnSpc>
            </a:pPr>
            <a:r>
              <a:rPr lang="zh-CN" altLang="en-US" dirty="0">
                <a:solidFill>
                  <a:srgbClr val="002060"/>
                </a:solidFill>
                <a:latin typeface="微软雅黑" panose="020B0503020204020204" pitchFamily="34" charset="-122"/>
                <a:ea typeface="微软雅黑" panose="020B0503020204020204" pitchFamily="34" charset="-122"/>
                <a:sym typeface="黑体" panose="02010609060101010101" pitchFamily="49" charset="-122"/>
              </a:rPr>
              <a:t>假设说对不净物没有贪恋，那么你为什么将骨骼连成、肉泥敷面的其他女人拥入怀抱中呢</a:t>
            </a:r>
            <a:r>
              <a:rPr lang="zh-CN" altLang="en-US" dirty="0" smtClean="0">
                <a:solidFill>
                  <a:srgbClr val="002060"/>
                </a:solidFill>
                <a:latin typeface="微软雅黑" panose="020B0503020204020204" pitchFamily="34" charset="-122"/>
                <a:ea typeface="微软雅黑" panose="020B0503020204020204" pitchFamily="34" charset="-122"/>
                <a:sym typeface="黑体" panose="02010609060101010101" pitchFamily="49" charset="-122"/>
              </a:rPr>
              <a:t>？</a:t>
            </a:r>
            <a:endParaRPr lang="en-US" altLang="zh-CN" sz="1800" b="1" u="sng" dirty="0">
              <a:solidFill>
                <a:srgbClr val="002060"/>
              </a:solidFill>
              <a:latin typeface="微软雅黑" panose="020B0503020204020204" pitchFamily="34" charset="-122"/>
              <a:ea typeface="微软雅黑" panose="020B0503020204020204" pitchFamily="34" charset="-122"/>
              <a:sym typeface="黑体" panose="02010609060101010101" pitchFamily="49" charset="-122"/>
            </a:endParaRPr>
          </a:p>
          <a:p>
            <a:pPr eaLnBrk="1" latinLnBrk="1" hangingPunct="1">
              <a:lnSpc>
                <a:spcPts val="2600"/>
              </a:lnSpc>
            </a:pPr>
            <a:r>
              <a:rPr lang="zh-CN" altLang="en-US" sz="1800" b="1" u="sng" dirty="0" smtClean="0">
                <a:solidFill>
                  <a:srgbClr val="8D341F"/>
                </a:solidFill>
                <a:latin typeface="微软雅黑" panose="020B0503020204020204" pitchFamily="34" charset="-122"/>
                <a:ea typeface="微软雅黑" panose="020B0503020204020204" pitchFamily="34" charset="-122"/>
                <a:sym typeface="黑体" panose="02010609060101010101" pitchFamily="49" charset="-122"/>
              </a:rPr>
              <a:t>重点难点</a:t>
            </a:r>
            <a:endParaRPr lang="zh-CN" altLang="en-US" sz="1800" b="1" u="sng" dirty="0">
              <a:solidFill>
                <a:srgbClr val="8D341F"/>
              </a:solidFill>
              <a:latin typeface="微软雅黑" panose="020B0503020204020204" pitchFamily="34" charset="-122"/>
              <a:ea typeface="微软雅黑" panose="020B0503020204020204" pitchFamily="34" charset="-122"/>
              <a:sym typeface="黑体" panose="02010609060101010101" pitchFamily="49" charset="-122"/>
            </a:endParaRPr>
          </a:p>
          <a:p>
            <a:pPr eaLnBrk="1" latinLnBrk="1" hangingPunct="1">
              <a:lnSpc>
                <a:spcPts val="2600"/>
              </a:lnSpc>
            </a:pPr>
            <a:r>
              <a:rPr lang="en-US" altLang="zh-CN" dirty="0" smtClean="0">
                <a:solidFill>
                  <a:srgbClr val="002060"/>
                </a:solidFill>
                <a:latin typeface="微软雅黑" panose="020B0503020204020204" pitchFamily="34" charset="-122"/>
                <a:ea typeface="微软雅黑" panose="020B0503020204020204" pitchFamily="34" charset="-122"/>
                <a:sym typeface="黑体" panose="02010609060101010101" pitchFamily="49" charset="-122"/>
              </a:rPr>
              <a:t>1. </a:t>
            </a:r>
            <a:r>
              <a:rPr lang="zh-CN" altLang="en-US" dirty="0" smtClean="0">
                <a:solidFill>
                  <a:srgbClr val="002060"/>
                </a:solidFill>
                <a:latin typeface="微软雅黑" panose="020B0503020204020204" pitchFamily="34" charset="-122"/>
                <a:ea typeface="微软雅黑" panose="020B0503020204020204" pitchFamily="34" charset="-122"/>
                <a:sym typeface="黑体" panose="02010609060101010101" pitchFamily="49" charset="-122"/>
              </a:rPr>
              <a:t>生</a:t>
            </a:r>
            <a:r>
              <a:rPr lang="zh-CN" altLang="en-US" dirty="0">
                <a:solidFill>
                  <a:srgbClr val="002060"/>
                </a:solidFill>
                <a:latin typeface="微软雅黑" panose="020B0503020204020204" pitchFamily="34" charset="-122"/>
                <a:ea typeface="微软雅黑" panose="020B0503020204020204" pitchFamily="34" charset="-122"/>
                <a:sym typeface="黑体" panose="02010609060101010101" pitchFamily="49" charset="-122"/>
              </a:rPr>
              <a:t>起贪欲的身体由不净物组成。凡夫因无明痴暗覆心，往往对同性质的东西串习起喜恶偏执。比如身体并非一个不可分的整体构成：它的框架是骨头，骨头之间有一块块肌腱相连，其中有五脏六腑，并充满着粪尿与各种汁液，框架外面饰以肉泥、皮肤和毛发等等，整个结构无一不是不净物，但当它们以整体形式出现时，人们却要将其拥入怀抱，贪恋不舍。难道不净物组成整体后，这个整体就会变得清净可爱吗</a:t>
            </a:r>
            <a:r>
              <a:rPr lang="zh-CN" altLang="en-US" dirty="0" smtClean="0">
                <a:solidFill>
                  <a:srgbClr val="002060"/>
                </a:solidFill>
                <a:latin typeface="微软雅黑" panose="020B0503020204020204" pitchFamily="34" charset="-122"/>
                <a:ea typeface="微软雅黑" panose="020B0503020204020204" pitchFamily="34" charset="-122"/>
                <a:sym typeface="黑体" panose="02010609060101010101" pitchFamily="49" charset="-122"/>
              </a:rPr>
              <a:t>？</a:t>
            </a:r>
            <a:endParaRPr lang="en-US" altLang="zh-CN" dirty="0" smtClean="0">
              <a:solidFill>
                <a:srgbClr val="002060"/>
              </a:solidFill>
              <a:latin typeface="微软雅黑" panose="020B0503020204020204" pitchFamily="34" charset="-122"/>
              <a:ea typeface="微软雅黑" panose="020B0503020204020204" pitchFamily="34" charset="-122"/>
              <a:sym typeface="黑体" panose="02010609060101010101" pitchFamily="49" charset="-122"/>
            </a:endParaRPr>
          </a:p>
          <a:p>
            <a:pPr eaLnBrk="1" latinLnBrk="1" hangingPunct="1">
              <a:lnSpc>
                <a:spcPts val="2600"/>
              </a:lnSpc>
            </a:pPr>
            <a:r>
              <a:rPr lang="en-US" altLang="zh-CN" dirty="0" smtClean="0">
                <a:solidFill>
                  <a:srgbClr val="002060"/>
                </a:solidFill>
                <a:latin typeface="微软雅黑" panose="020B0503020204020204" pitchFamily="34" charset="-122"/>
                <a:ea typeface="微软雅黑" panose="020B0503020204020204" pitchFamily="34" charset="-122"/>
                <a:sym typeface="黑体" panose="02010609060101010101" pitchFamily="49" charset="-122"/>
              </a:rPr>
              <a:t>2</a:t>
            </a:r>
            <a:r>
              <a:rPr lang="en-US" altLang="zh-CN" dirty="0">
                <a:solidFill>
                  <a:srgbClr val="002060"/>
                </a:solidFill>
                <a:latin typeface="微软雅黑" panose="020B0503020204020204" pitchFamily="34" charset="-122"/>
                <a:ea typeface="微软雅黑" panose="020B0503020204020204" pitchFamily="34" charset="-122"/>
                <a:sym typeface="黑体" panose="02010609060101010101" pitchFamily="49" charset="-122"/>
              </a:rPr>
              <a:t>. </a:t>
            </a:r>
            <a:r>
              <a:rPr lang="zh-CN" altLang="en-US" dirty="0">
                <a:solidFill>
                  <a:srgbClr val="002060"/>
                </a:solidFill>
                <a:latin typeface="微软雅黑" panose="020B0503020204020204" pitchFamily="34" charset="-122"/>
                <a:ea typeface="微软雅黑" panose="020B0503020204020204" pitchFamily="34" charset="-122"/>
                <a:sym typeface="黑体" panose="02010609060101010101" pitchFamily="49" charset="-122"/>
              </a:rPr>
              <a:t>反复思维生起定解，彻底断除贪欲习气之根。凡夫虽然对粪秽等不净物不会产生贪欲，然而自心被无始以来的愚痴贪恼所覆，对异性身体生起可爱可贪的幻觉而贪执不舍。我们要不断地思维身体是不净物的聚合体，以此对异性身体不净生起坚固的定解，如此，贪欲习气一定可以有效地止息，从而泯灭贪欲带来的种种烦恼。</a:t>
            </a:r>
            <a:endParaRPr lang="en-US" altLang="zh-CN" dirty="0" smtClean="0">
              <a:solidFill>
                <a:srgbClr val="002060"/>
              </a:solidFill>
              <a:latin typeface="微软雅黑" panose="020B0503020204020204" pitchFamily="34" charset="-122"/>
              <a:ea typeface="微软雅黑" panose="020B0503020204020204" pitchFamily="34" charset="-122"/>
              <a:sym typeface="黑体" panose="02010609060101010101" pitchFamily="49" charset="-122"/>
            </a:endParaRPr>
          </a:p>
        </p:txBody>
      </p:sp>
    </p:spTree>
    <p:extLst>
      <p:ext uri="{BB962C8B-B14F-4D97-AF65-F5344CB8AC3E}">
        <p14:creationId xmlns:p14="http://schemas.microsoft.com/office/powerpoint/2010/main" val="19471526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斜纹 7"/>
          <p:cNvSpPr/>
          <p:nvPr/>
        </p:nvSpPr>
        <p:spPr>
          <a:xfrm>
            <a:off x="2268538" y="0"/>
            <a:ext cx="322262" cy="323850"/>
          </a:xfrm>
          <a:custGeom>
            <a:avLst/>
            <a:gdLst/>
            <a:ahLst/>
            <a:cxnLst>
              <a:cxn ang="0">
                <a:pos x="0" y="161925"/>
              </a:cxn>
              <a:cxn ang="0">
                <a:pos x="90213" y="0"/>
              </a:cxn>
              <a:cxn ang="0">
                <a:pos x="180431" y="0"/>
              </a:cxn>
              <a:cxn ang="0">
                <a:pos x="0" y="323850"/>
              </a:cxn>
              <a:cxn ang="0">
                <a:pos x="0" y="161925"/>
              </a:cxn>
            </a:cxnLst>
            <a:rect l="0" t="0" r="0" b="0"/>
            <a:pathLst>
              <a:path w="323850" h="323850">
                <a:moveTo>
                  <a:pt x="0" y="161925"/>
                </a:moveTo>
                <a:lnTo>
                  <a:pt x="161925" y="0"/>
                </a:lnTo>
                <a:lnTo>
                  <a:pt x="323850" y="0"/>
                </a:lnTo>
                <a:lnTo>
                  <a:pt x="0" y="323850"/>
                </a:lnTo>
                <a:lnTo>
                  <a:pt x="0" y="161925"/>
                </a:lnTo>
                <a:close/>
              </a:path>
            </a:pathLst>
          </a:custGeom>
          <a:solidFill>
            <a:schemeClr val="accent1">
              <a:alpha val="100000"/>
            </a:schemeClr>
          </a:solidFill>
          <a:ln w="9525">
            <a:noFill/>
          </a:ln>
        </p:spPr>
        <p:txBody>
          <a:bodyPr/>
          <a:lstStyle/>
          <a:p>
            <a:endParaRPr lang="zh-CN" altLang="en-US"/>
          </a:p>
        </p:txBody>
      </p:sp>
      <p:sp>
        <p:nvSpPr>
          <p:cNvPr id="14339" name="斜纹 7"/>
          <p:cNvSpPr/>
          <p:nvPr/>
        </p:nvSpPr>
        <p:spPr>
          <a:xfrm rot="10800000">
            <a:off x="8820150" y="404813"/>
            <a:ext cx="323850" cy="323850"/>
          </a:xfrm>
          <a:custGeom>
            <a:avLst/>
            <a:gdLst/>
            <a:ahLst/>
            <a:cxnLst>
              <a:cxn ang="0">
                <a:pos x="0" y="161925"/>
              </a:cxn>
              <a:cxn ang="0">
                <a:pos x="161925" y="0"/>
              </a:cxn>
              <a:cxn ang="0">
                <a:pos x="323850" y="0"/>
              </a:cxn>
              <a:cxn ang="0">
                <a:pos x="0" y="323850"/>
              </a:cxn>
              <a:cxn ang="0">
                <a:pos x="0" y="161925"/>
              </a:cxn>
            </a:cxnLst>
            <a:rect l="0" t="0" r="0" b="0"/>
            <a:pathLst>
              <a:path w="323850" h="323850">
                <a:moveTo>
                  <a:pt x="0" y="161925"/>
                </a:moveTo>
                <a:lnTo>
                  <a:pt x="161925" y="0"/>
                </a:lnTo>
                <a:lnTo>
                  <a:pt x="323850" y="0"/>
                </a:lnTo>
                <a:lnTo>
                  <a:pt x="0" y="323850"/>
                </a:lnTo>
                <a:lnTo>
                  <a:pt x="0" y="161925"/>
                </a:lnTo>
                <a:close/>
              </a:path>
            </a:pathLst>
          </a:custGeom>
          <a:solidFill>
            <a:schemeClr val="accent1">
              <a:alpha val="100000"/>
            </a:schemeClr>
          </a:solidFill>
          <a:ln w="9525">
            <a:noFill/>
          </a:ln>
        </p:spPr>
        <p:txBody>
          <a:bodyPr/>
          <a:lstStyle/>
          <a:p>
            <a:endParaRPr lang="zh-CN" altLang="en-US"/>
          </a:p>
        </p:txBody>
      </p:sp>
      <p:sp>
        <p:nvSpPr>
          <p:cNvPr id="14340" name="圆角矩形 21"/>
          <p:cNvSpPr/>
          <p:nvPr/>
        </p:nvSpPr>
        <p:spPr>
          <a:xfrm>
            <a:off x="179388" y="115888"/>
            <a:ext cx="1944687" cy="649287"/>
          </a:xfrm>
          <a:prstGeom prst="roundRect">
            <a:avLst>
              <a:gd name="adj" fmla="val 16667"/>
            </a:avLst>
          </a:prstGeom>
          <a:solidFill>
            <a:schemeClr val="accent1">
              <a:alpha val="85097"/>
            </a:schemeClr>
          </a:solidFill>
          <a:ln w="9525">
            <a:noFill/>
          </a:ln>
          <a:effectLst>
            <a:outerShdw dist="38100" dir="2699999" algn="ctr" rotWithShape="0">
              <a:srgbClr val="000000">
                <a:alpha val="35999"/>
              </a:srgbClr>
            </a:outerShdw>
          </a:effectLst>
        </p:spPr>
        <p:txBody>
          <a:bodyPr/>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ctr">
              <a:lnSpc>
                <a:spcPct val="100000"/>
              </a:lnSpc>
              <a:spcBef>
                <a:spcPct val="0"/>
              </a:spcBef>
              <a:buClrTx/>
              <a:buSzTx/>
              <a:buFont typeface="Arial" panose="020B0604020202020204" pitchFamily="34" charset="0"/>
              <a:buNone/>
            </a:pPr>
            <a:r>
              <a:rPr lang="zh-CN" altLang="en-US" sz="1600" b="1" dirty="0">
                <a:solidFill>
                  <a:srgbClr val="FFFFFF"/>
                </a:solidFill>
                <a:latin typeface="楷体" panose="02010609060101010101" pitchFamily="49" charset="-122"/>
                <a:ea typeface="楷体" panose="02010609060101010101" pitchFamily="49" charset="-122"/>
              </a:rPr>
              <a:t>入行论</a:t>
            </a:r>
            <a:r>
              <a:rPr lang="en-US" altLang="zh-CN" sz="1600" b="1" dirty="0">
                <a:solidFill>
                  <a:srgbClr val="FFFFFF"/>
                </a:solidFill>
                <a:latin typeface="楷体" panose="02010609060101010101" pitchFamily="49" charset="-122"/>
                <a:ea typeface="楷体" panose="02010609060101010101" pitchFamily="49" charset="-122"/>
              </a:rPr>
              <a:t>·</a:t>
            </a:r>
            <a:r>
              <a:rPr lang="zh-CN" altLang="en-US" sz="1600" b="1" dirty="0" smtClean="0">
                <a:solidFill>
                  <a:srgbClr val="FFFFFF"/>
                </a:solidFill>
                <a:latin typeface="楷体" panose="02010609060101010101" pitchFamily="49" charset="-122"/>
                <a:ea typeface="楷体" panose="02010609060101010101" pitchFamily="49" charset="-122"/>
              </a:rPr>
              <a:t>第</a:t>
            </a:r>
            <a:r>
              <a:rPr lang="en-US" altLang="zh-CN" sz="1600" b="1" dirty="0" smtClean="0">
                <a:solidFill>
                  <a:srgbClr val="FFFFFF"/>
                </a:solidFill>
                <a:latin typeface="楷体" panose="02010609060101010101" pitchFamily="49" charset="-122"/>
                <a:ea typeface="楷体" panose="02010609060101010101" pitchFamily="49" charset="-122"/>
              </a:rPr>
              <a:t>122</a:t>
            </a:r>
            <a:r>
              <a:rPr lang="zh-CN" altLang="en-US" sz="1600" b="1" dirty="0" smtClean="0">
                <a:solidFill>
                  <a:srgbClr val="FFFFFF"/>
                </a:solidFill>
                <a:latin typeface="楷体" panose="02010609060101010101" pitchFamily="49" charset="-122"/>
                <a:ea typeface="楷体" panose="02010609060101010101" pitchFamily="49" charset="-122"/>
              </a:rPr>
              <a:t>课</a:t>
            </a:r>
            <a:endParaRPr lang="en-US" altLang="zh-CN" sz="1600" b="1" dirty="0">
              <a:solidFill>
                <a:srgbClr val="FFFFFF"/>
              </a:solidFill>
              <a:latin typeface="楷体" panose="02010609060101010101" pitchFamily="49" charset="-122"/>
              <a:ea typeface="楷体" panose="02010609060101010101" pitchFamily="49" charset="-122"/>
            </a:endParaRPr>
          </a:p>
          <a:p>
            <a:pPr marL="0" lvl="0" indent="0" algn="ctr">
              <a:lnSpc>
                <a:spcPct val="100000"/>
              </a:lnSpc>
              <a:spcBef>
                <a:spcPct val="0"/>
              </a:spcBef>
              <a:buClrTx/>
              <a:buSzTx/>
              <a:buFont typeface="Arial" panose="020B0604020202020204" pitchFamily="34" charset="0"/>
              <a:buNone/>
            </a:pPr>
            <a:r>
              <a:rPr lang="zh-CN" altLang="en-US" sz="1500" b="1" dirty="0">
                <a:solidFill>
                  <a:srgbClr val="FFFFFF"/>
                </a:solidFill>
                <a:latin typeface="楷体" panose="02010609060101010101" pitchFamily="49" charset="-122"/>
                <a:ea typeface="楷体" panose="02010609060101010101" pitchFamily="49" charset="-122"/>
              </a:rPr>
              <a:t>索达吉仁波切 宣讲</a:t>
            </a:r>
          </a:p>
        </p:txBody>
      </p:sp>
      <p:pic>
        <p:nvPicPr>
          <p:cNvPr id="14341" name="直接连接符 59"/>
          <p:cNvPicPr/>
          <p:nvPr/>
        </p:nvPicPr>
        <p:blipFill>
          <a:blip r:embed="rId2"/>
          <a:stretch>
            <a:fillRect/>
          </a:stretch>
        </p:blipFill>
        <p:spPr>
          <a:xfrm>
            <a:off x="2206625" y="1277620"/>
            <a:ext cx="6696075" cy="46038"/>
          </a:xfrm>
          <a:prstGeom prst="rect">
            <a:avLst/>
          </a:prstGeom>
          <a:noFill/>
          <a:ln w="9525">
            <a:noFill/>
          </a:ln>
        </p:spPr>
      </p:pic>
      <p:sp>
        <p:nvSpPr>
          <p:cNvPr id="14342" name="Rectangle 39"/>
          <p:cNvSpPr>
            <a:spLocks noGrp="1"/>
          </p:cNvSpPr>
          <p:nvPr/>
        </p:nvSpPr>
        <p:spPr>
          <a:xfrm>
            <a:off x="3348038" y="116632"/>
            <a:ext cx="4032250" cy="1038225"/>
          </a:xfrm>
          <a:prstGeom prst="rect">
            <a:avLst/>
          </a:prstGeom>
          <a:noFill/>
          <a:ln w="9525">
            <a:noFill/>
          </a:ln>
        </p:spPr>
        <p:txBody>
          <a:bodyPr anchor="b" anchorCtr="0"/>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eaLnBrk="1" latinLnBrk="1" hangingPunct="1">
              <a:lnSpc>
                <a:spcPct val="100000"/>
              </a:lnSpc>
              <a:spcBef>
                <a:spcPct val="0"/>
              </a:spcBef>
              <a:buClrTx/>
              <a:buSzTx/>
              <a:buNone/>
            </a:pPr>
            <a:r>
              <a:rPr lang="zh-CN" altLang="en-US" dirty="0">
                <a:solidFill>
                  <a:srgbClr val="8A0000"/>
                </a:solidFill>
                <a:latin typeface="微软雅黑" panose="020B0503020204020204" pitchFamily="34" charset="-122"/>
                <a:ea typeface="微软雅黑" panose="020B0503020204020204" pitchFamily="34" charset="-122"/>
                <a:sym typeface="黑体" panose="02010609060101010101" pitchFamily="49" charset="-122"/>
              </a:rPr>
              <a:t>若谓厌不净，肌腱系骨架，肉泥粉饰女，何以拥入怀？</a:t>
            </a:r>
            <a:endParaRPr lang="zh-CN" altLang="en-US" dirty="0">
              <a:solidFill>
                <a:srgbClr val="8A0000"/>
              </a:solidFill>
              <a:latin typeface="微软雅黑" panose="020B0503020204020204" pitchFamily="34" charset="-122"/>
              <a:ea typeface="微软雅黑" panose="020B0503020204020204" pitchFamily="34" charset="-122"/>
              <a:sym typeface="黑体" panose="02010609060101010101" pitchFamily="49" charset="-122"/>
            </a:endParaRPr>
          </a:p>
        </p:txBody>
      </p:sp>
      <p:sp>
        <p:nvSpPr>
          <p:cNvPr id="14343" name="文本框 117"/>
          <p:cNvSpPr txBox="1"/>
          <p:nvPr/>
        </p:nvSpPr>
        <p:spPr>
          <a:xfrm rot="-5400000">
            <a:off x="-615950" y="5916613"/>
            <a:ext cx="1558925" cy="323850"/>
          </a:xfrm>
          <a:prstGeom prst="rect">
            <a:avLst/>
          </a:prstGeom>
          <a:solidFill>
            <a:srgbClr val="CCCC00"/>
          </a:solidFill>
          <a:ln w="9525">
            <a:noFill/>
          </a:ln>
        </p:spPr>
        <p:txBody>
          <a:bodyPr lIns="0" tIns="0" rIns="0" bIns="0" anchor="ctr" anchorCtr="0"/>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a:lnSpc>
                <a:spcPct val="100000"/>
              </a:lnSpc>
              <a:spcBef>
                <a:spcPct val="0"/>
              </a:spcBef>
              <a:buClrTx/>
              <a:buSzTx/>
              <a:buFont typeface="Arial" panose="020B0604020202020204" pitchFamily="34" charset="0"/>
              <a:buNone/>
            </a:pPr>
            <a:r>
              <a:rPr lang="zh-CN" altLang="en-US" sz="1800" b="1" dirty="0">
                <a:solidFill>
                  <a:srgbClr val="FFFFFF"/>
                </a:solidFill>
                <a:latin typeface="宋体" panose="02010600030101010101" pitchFamily="2" charset="-122"/>
              </a:rPr>
              <a:t>  </a:t>
            </a:r>
            <a:r>
              <a:rPr lang="zh-CN" altLang="en-US" sz="1800" b="1" dirty="0">
                <a:solidFill>
                  <a:srgbClr val="FFFFFF"/>
                </a:solidFill>
                <a:latin typeface="黑体" panose="02010609060101010101" pitchFamily="49" charset="-122"/>
                <a:ea typeface="黑体" panose="02010609060101010101" pitchFamily="49" charset="-122"/>
              </a:rPr>
              <a:t> 皈   依</a:t>
            </a:r>
            <a:endParaRPr lang="zh-CN" altLang="zh-CN" sz="1800" b="1" dirty="0">
              <a:solidFill>
                <a:srgbClr val="FFFFFF"/>
              </a:solidFill>
              <a:latin typeface="黑体" panose="02010609060101010101" pitchFamily="49" charset="-122"/>
              <a:ea typeface="黑体" panose="02010609060101010101" pitchFamily="49" charset="-122"/>
            </a:endParaRPr>
          </a:p>
        </p:txBody>
      </p:sp>
      <p:sp>
        <p:nvSpPr>
          <p:cNvPr id="14344" name="矩形 10"/>
          <p:cNvSpPr/>
          <p:nvPr/>
        </p:nvSpPr>
        <p:spPr>
          <a:xfrm>
            <a:off x="612775" y="977900"/>
            <a:ext cx="1077913" cy="417358"/>
          </a:xfrm>
          <a:prstGeom prst="rect">
            <a:avLst/>
          </a:prstGeom>
          <a:noFill/>
          <a:ln w="9525">
            <a:noFill/>
          </a:ln>
        </p:spPr>
        <p:txBody>
          <a:bodyPr>
            <a:spAutoFit/>
          </a:bodyPr>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eaLnBrk="1" latinLnBrk="1" hangingPunct="1">
              <a:lnSpc>
                <a:spcPct val="130000"/>
              </a:lnSpc>
              <a:spcBef>
                <a:spcPts val="800"/>
              </a:spcBef>
              <a:buClrTx/>
              <a:buSzTx/>
              <a:buNone/>
            </a:pPr>
            <a:r>
              <a:rPr lang="zh-CN" altLang="en-US" sz="1800" dirty="0">
                <a:solidFill>
                  <a:srgbClr val="8A0000"/>
                </a:solidFill>
                <a:latin typeface="微软雅黑" panose="020B0503020204020204" pitchFamily="34" charset="-122"/>
                <a:ea typeface="微软雅黑" panose="020B0503020204020204" pitchFamily="34" charset="-122"/>
                <a:sym typeface="黑体" panose="02010609060101010101" pitchFamily="49" charset="-122"/>
              </a:rPr>
              <a:t>（</a:t>
            </a:r>
            <a:r>
              <a:rPr lang="zh-CN" altLang="en-US" sz="1800" dirty="0" smtClean="0">
                <a:solidFill>
                  <a:srgbClr val="8A0000"/>
                </a:solidFill>
                <a:latin typeface="微软雅黑" panose="020B0503020204020204" pitchFamily="34" charset="-122"/>
                <a:ea typeface="微软雅黑" panose="020B0503020204020204" pitchFamily="34" charset="-122"/>
                <a:sym typeface="黑体" panose="02010609060101010101" pitchFamily="49" charset="-122"/>
              </a:rPr>
              <a:t>颂词</a:t>
            </a:r>
            <a:r>
              <a:rPr lang="en-US" altLang="zh-CN" sz="1800" dirty="0">
                <a:solidFill>
                  <a:srgbClr val="8A0000"/>
                </a:solidFill>
                <a:latin typeface="微软雅黑" panose="020B0503020204020204" pitchFamily="34" charset="-122"/>
                <a:ea typeface="微软雅黑" panose="020B0503020204020204" pitchFamily="34" charset="-122"/>
                <a:sym typeface="黑体" panose="02010609060101010101" pitchFamily="49" charset="-122"/>
              </a:rPr>
              <a:t>4</a:t>
            </a:r>
            <a:r>
              <a:rPr lang="zh-CN" altLang="en-US" sz="1800" dirty="0" smtClean="0">
                <a:solidFill>
                  <a:srgbClr val="8A0000"/>
                </a:solidFill>
                <a:latin typeface="微软雅黑" panose="020B0503020204020204" pitchFamily="34" charset="-122"/>
                <a:ea typeface="微软雅黑" panose="020B0503020204020204" pitchFamily="34" charset="-122"/>
                <a:sym typeface="黑体" panose="02010609060101010101" pitchFamily="49" charset="-122"/>
              </a:rPr>
              <a:t>）</a:t>
            </a:r>
            <a:endParaRPr lang="zh-CN" altLang="en-US" sz="1800" dirty="0">
              <a:solidFill>
                <a:srgbClr val="8A0000"/>
              </a:solidFill>
              <a:latin typeface="微软雅黑" panose="020B0503020204020204" pitchFamily="34" charset="-122"/>
              <a:ea typeface="微软雅黑" panose="020B0503020204020204" pitchFamily="34" charset="-122"/>
              <a:sym typeface="黑体" panose="02010609060101010101" pitchFamily="49" charset="-122"/>
            </a:endParaRPr>
          </a:p>
        </p:txBody>
      </p:sp>
      <p:sp>
        <p:nvSpPr>
          <p:cNvPr id="3" name="矩形 2"/>
          <p:cNvSpPr/>
          <p:nvPr/>
        </p:nvSpPr>
        <p:spPr>
          <a:xfrm>
            <a:off x="612775" y="1558062"/>
            <a:ext cx="7991475" cy="4093428"/>
          </a:xfrm>
          <a:prstGeom prst="rect">
            <a:avLst/>
          </a:prstGeom>
        </p:spPr>
        <p:txBody>
          <a:bodyPr>
            <a:spAutoFit/>
          </a:bodyPr>
          <a:lstStyle/>
          <a:p>
            <a:pPr eaLnBrk="1" latinLnBrk="1" hangingPunct="1">
              <a:lnSpc>
                <a:spcPts val="2600"/>
              </a:lnSpc>
            </a:pPr>
            <a:r>
              <a:rPr lang="zh-CN" altLang="en-US" b="1" u="sng" dirty="0" smtClean="0">
                <a:solidFill>
                  <a:srgbClr val="8D341F"/>
                </a:solidFill>
                <a:latin typeface="微软雅黑" panose="020B0503020204020204" pitchFamily="34" charset="-122"/>
                <a:ea typeface="微软雅黑" panose="020B0503020204020204" pitchFamily="34" charset="-122"/>
                <a:sym typeface="黑体" panose="02010609060101010101" pitchFamily="49" charset="-122"/>
              </a:rPr>
              <a:t>相关</a:t>
            </a:r>
            <a:r>
              <a:rPr lang="zh-CN" altLang="en-US" b="1" u="sng" dirty="0">
                <a:solidFill>
                  <a:srgbClr val="8D341F"/>
                </a:solidFill>
                <a:latin typeface="微软雅黑" panose="020B0503020204020204" pitchFamily="34" charset="-122"/>
                <a:ea typeface="微软雅黑" panose="020B0503020204020204" pitchFamily="34" charset="-122"/>
                <a:sym typeface="黑体" panose="02010609060101010101" pitchFamily="49" charset="-122"/>
              </a:rPr>
              <a:t>教</a:t>
            </a:r>
            <a:r>
              <a:rPr lang="zh-CN" altLang="en-US" b="1" u="sng" dirty="0" smtClean="0">
                <a:solidFill>
                  <a:srgbClr val="8D341F"/>
                </a:solidFill>
                <a:latin typeface="微软雅黑" panose="020B0503020204020204" pitchFamily="34" charset="-122"/>
                <a:ea typeface="微软雅黑" panose="020B0503020204020204" pitchFamily="34" charset="-122"/>
                <a:sym typeface="黑体" panose="02010609060101010101" pitchFamily="49" charset="-122"/>
              </a:rPr>
              <a:t>证</a:t>
            </a:r>
            <a:endParaRPr lang="en-US" altLang="zh-CN" b="1" u="sng" dirty="0" smtClean="0">
              <a:solidFill>
                <a:srgbClr val="8D341F"/>
              </a:solidFill>
              <a:latin typeface="微软雅黑" panose="020B0503020204020204" pitchFamily="34" charset="-122"/>
              <a:ea typeface="微软雅黑" panose="020B0503020204020204" pitchFamily="34" charset="-122"/>
              <a:sym typeface="黑体" panose="02010609060101010101" pitchFamily="49" charset="-122"/>
            </a:endParaRPr>
          </a:p>
          <a:p>
            <a:pPr eaLnBrk="1" latinLnBrk="1" hangingPunct="1">
              <a:lnSpc>
                <a:spcPts val="2600"/>
              </a:lnSpc>
            </a:pPr>
            <a:r>
              <a:rPr lang="en-US" altLang="zh-CN" dirty="0" smtClean="0">
                <a:solidFill>
                  <a:srgbClr val="002060"/>
                </a:solidFill>
                <a:latin typeface="微软雅黑" panose="020B0503020204020204" pitchFamily="34" charset="-122"/>
                <a:ea typeface="微软雅黑" panose="020B0503020204020204" pitchFamily="34" charset="-122"/>
                <a:sym typeface="黑体" panose="02010609060101010101" pitchFamily="49" charset="-122"/>
              </a:rPr>
              <a:t>1. </a:t>
            </a:r>
            <a:r>
              <a:rPr lang="zh-CN" altLang="en-US" dirty="0" smtClean="0">
                <a:solidFill>
                  <a:srgbClr val="002060"/>
                </a:solidFill>
                <a:latin typeface="微软雅黑" panose="020B0503020204020204" pitchFamily="34" charset="-122"/>
                <a:ea typeface="微软雅黑" panose="020B0503020204020204" pitchFamily="34" charset="-122"/>
                <a:sym typeface="黑体" panose="02010609060101010101" pitchFamily="49" charset="-122"/>
              </a:rPr>
              <a:t>佛陀</a:t>
            </a:r>
            <a:r>
              <a:rPr lang="zh-CN" altLang="en-US" dirty="0">
                <a:solidFill>
                  <a:srgbClr val="002060"/>
                </a:solidFill>
                <a:latin typeface="微软雅黑" panose="020B0503020204020204" pitchFamily="34" charset="-122"/>
                <a:ea typeface="微软雅黑" panose="020B0503020204020204" pitchFamily="34" charset="-122"/>
                <a:sym typeface="黑体" panose="02010609060101010101" pitchFamily="49" charset="-122"/>
              </a:rPr>
              <a:t>在</a:t>
            </a:r>
            <a:r>
              <a:rPr lang="en-US" altLang="zh-CN" dirty="0">
                <a:solidFill>
                  <a:srgbClr val="002060"/>
                </a:solidFill>
                <a:latin typeface="微软雅黑" panose="020B0503020204020204" pitchFamily="34" charset="-122"/>
                <a:ea typeface="微软雅黑" panose="020B0503020204020204" pitchFamily="34" charset="-122"/>
                <a:sym typeface="黑体" panose="02010609060101010101" pitchFamily="49" charset="-122"/>
              </a:rPr>
              <a:t>《</a:t>
            </a:r>
            <a:r>
              <a:rPr lang="zh-CN" altLang="en-US" dirty="0">
                <a:solidFill>
                  <a:srgbClr val="002060"/>
                </a:solidFill>
                <a:latin typeface="微软雅黑" panose="020B0503020204020204" pitchFamily="34" charset="-122"/>
                <a:ea typeface="微软雅黑" panose="020B0503020204020204" pitchFamily="34" charset="-122"/>
                <a:sym typeface="黑体" panose="02010609060101010101" pitchFamily="49" charset="-122"/>
              </a:rPr>
              <a:t>妙法莲华经</a:t>
            </a:r>
            <a:r>
              <a:rPr lang="en-US" altLang="zh-CN" dirty="0">
                <a:solidFill>
                  <a:srgbClr val="002060"/>
                </a:solidFill>
                <a:latin typeface="微软雅黑" panose="020B0503020204020204" pitchFamily="34" charset="-122"/>
                <a:ea typeface="微软雅黑" panose="020B0503020204020204" pitchFamily="34" charset="-122"/>
                <a:sym typeface="黑体" panose="02010609060101010101" pitchFamily="49" charset="-122"/>
              </a:rPr>
              <a:t>》</a:t>
            </a:r>
            <a:r>
              <a:rPr lang="zh-CN" altLang="en-US" dirty="0">
                <a:solidFill>
                  <a:srgbClr val="002060"/>
                </a:solidFill>
                <a:latin typeface="微软雅黑" panose="020B0503020204020204" pitchFamily="34" charset="-122"/>
                <a:ea typeface="微软雅黑" panose="020B0503020204020204" pitchFamily="34" charset="-122"/>
                <a:sym typeface="黑体" panose="02010609060101010101" pitchFamily="49" charset="-122"/>
              </a:rPr>
              <a:t>中说：“诸淫女等，谨勿亲近。”对女人的身体，有智慧的人千万不要亲近，否则自心被贪欲左右，修行将会一败涂地</a:t>
            </a:r>
            <a:r>
              <a:rPr lang="zh-CN" altLang="en-US" dirty="0" smtClean="0">
                <a:solidFill>
                  <a:srgbClr val="002060"/>
                </a:solidFill>
                <a:latin typeface="微软雅黑" panose="020B0503020204020204" pitchFamily="34" charset="-122"/>
                <a:ea typeface="微软雅黑" panose="020B0503020204020204" pitchFamily="34" charset="-122"/>
                <a:sym typeface="黑体" panose="02010609060101010101" pitchFamily="49" charset="-122"/>
              </a:rPr>
              <a:t>。</a:t>
            </a:r>
            <a:endParaRPr lang="en-US" altLang="zh-CN" dirty="0" smtClean="0">
              <a:solidFill>
                <a:srgbClr val="002060"/>
              </a:solidFill>
              <a:latin typeface="微软雅黑" panose="020B0503020204020204" pitchFamily="34" charset="-122"/>
              <a:ea typeface="微软雅黑" panose="020B0503020204020204" pitchFamily="34" charset="-122"/>
              <a:sym typeface="黑体" panose="02010609060101010101" pitchFamily="49" charset="-122"/>
            </a:endParaRPr>
          </a:p>
          <a:p>
            <a:pPr eaLnBrk="1" latinLnBrk="1" hangingPunct="1">
              <a:lnSpc>
                <a:spcPts val="2600"/>
              </a:lnSpc>
            </a:pPr>
            <a:r>
              <a:rPr lang="en-US" altLang="zh-CN" dirty="0" smtClean="0">
                <a:solidFill>
                  <a:srgbClr val="002060"/>
                </a:solidFill>
                <a:latin typeface="微软雅黑" panose="020B0503020204020204" pitchFamily="34" charset="-122"/>
                <a:ea typeface="微软雅黑" panose="020B0503020204020204" pitchFamily="34" charset="-122"/>
                <a:sym typeface="黑体" panose="02010609060101010101" pitchFamily="49" charset="-122"/>
              </a:rPr>
              <a:t>2</a:t>
            </a:r>
            <a:r>
              <a:rPr lang="en-US" altLang="zh-CN" dirty="0">
                <a:solidFill>
                  <a:srgbClr val="002060"/>
                </a:solidFill>
                <a:latin typeface="微软雅黑" panose="020B0503020204020204" pitchFamily="34" charset="-122"/>
                <a:ea typeface="微软雅黑" panose="020B0503020204020204" pitchFamily="34" charset="-122"/>
                <a:sym typeface="黑体" panose="02010609060101010101" pitchFamily="49" charset="-122"/>
              </a:rPr>
              <a:t>. </a:t>
            </a:r>
            <a:r>
              <a:rPr lang="zh-CN" altLang="en-US" dirty="0">
                <a:solidFill>
                  <a:srgbClr val="002060"/>
                </a:solidFill>
                <a:latin typeface="微软雅黑" panose="020B0503020204020204" pitchFamily="34" charset="-122"/>
                <a:ea typeface="微软雅黑" panose="020B0503020204020204" pitchFamily="34" charset="-122"/>
                <a:sym typeface="黑体" panose="02010609060101010101" pitchFamily="49" charset="-122"/>
              </a:rPr>
              <a:t>龙猛菩萨对修行人，尤其是出家人再三要求：“宁以赤铁宛转眼中，不以散心邪视女色。”用赤铁插入眼睛里，最多只是一辈子痛苦，而以贪心来邪视女色，将会带来生生世世的灾祸。</a:t>
            </a:r>
          </a:p>
          <a:p>
            <a:pPr eaLnBrk="1" latinLnBrk="1" hangingPunct="1">
              <a:lnSpc>
                <a:spcPts val="2600"/>
              </a:lnSpc>
            </a:pPr>
            <a:endParaRPr lang="en-US" altLang="zh-CN" dirty="0" smtClean="0">
              <a:solidFill>
                <a:srgbClr val="002060"/>
              </a:solidFill>
              <a:latin typeface="微软雅黑" panose="020B0503020204020204" pitchFamily="34" charset="-122"/>
              <a:ea typeface="微软雅黑" panose="020B0503020204020204" pitchFamily="34" charset="-122"/>
              <a:sym typeface="黑体" panose="02010609060101010101" pitchFamily="49" charset="-122"/>
            </a:endParaRPr>
          </a:p>
          <a:p>
            <a:pPr eaLnBrk="1" latinLnBrk="1" hangingPunct="1">
              <a:lnSpc>
                <a:spcPts val="2600"/>
              </a:lnSpc>
            </a:pPr>
            <a:r>
              <a:rPr lang="zh-CN" altLang="en-US" b="1" u="sng" dirty="0" smtClean="0">
                <a:solidFill>
                  <a:srgbClr val="8D341F"/>
                </a:solidFill>
                <a:latin typeface="微软雅黑" panose="020B0503020204020204" pitchFamily="34" charset="-122"/>
                <a:ea typeface="微软雅黑" panose="020B0503020204020204" pitchFamily="34" charset="-122"/>
                <a:sym typeface="黑体" panose="02010609060101010101" pitchFamily="49" charset="-122"/>
              </a:rPr>
              <a:t>相关公案</a:t>
            </a:r>
            <a:endParaRPr lang="en-US" altLang="zh-CN" b="1" u="sng" dirty="0" smtClean="0">
              <a:solidFill>
                <a:srgbClr val="8D341F"/>
              </a:solidFill>
              <a:latin typeface="微软雅黑" panose="020B0503020204020204" pitchFamily="34" charset="-122"/>
              <a:ea typeface="微软雅黑" panose="020B0503020204020204" pitchFamily="34" charset="-122"/>
              <a:sym typeface="黑体" panose="02010609060101010101" pitchFamily="49" charset="-122"/>
            </a:endParaRPr>
          </a:p>
          <a:p>
            <a:pPr eaLnBrk="1" latinLnBrk="1" hangingPunct="1">
              <a:lnSpc>
                <a:spcPts val="2600"/>
              </a:lnSpc>
            </a:pPr>
            <a:r>
              <a:rPr lang="en-US" altLang="zh-CN" dirty="0" smtClean="0">
                <a:solidFill>
                  <a:srgbClr val="002060"/>
                </a:solidFill>
                <a:latin typeface="微软雅黑" panose="020B0503020204020204" pitchFamily="34" charset="-122"/>
                <a:ea typeface="微软雅黑" panose="020B0503020204020204" pitchFamily="34" charset="-122"/>
                <a:sym typeface="黑体" panose="02010609060101010101" pitchFamily="49" charset="-122"/>
              </a:rPr>
              <a:t>1</a:t>
            </a:r>
            <a:r>
              <a:rPr lang="en-US" altLang="zh-CN" dirty="0">
                <a:solidFill>
                  <a:srgbClr val="002060"/>
                </a:solidFill>
                <a:latin typeface="微软雅黑" panose="020B0503020204020204" pitchFamily="34" charset="-122"/>
                <a:ea typeface="微软雅黑" panose="020B0503020204020204" pitchFamily="34" charset="-122"/>
                <a:sym typeface="黑体" panose="02010609060101010101" pitchFamily="49" charset="-122"/>
              </a:rPr>
              <a:t>. </a:t>
            </a:r>
            <a:r>
              <a:rPr lang="zh-CN" altLang="en-US" dirty="0" smtClean="0">
                <a:solidFill>
                  <a:srgbClr val="002060"/>
                </a:solidFill>
                <a:latin typeface="微软雅黑" panose="020B0503020204020204" pitchFamily="34" charset="-122"/>
                <a:ea typeface="微软雅黑" panose="020B0503020204020204" pitchFamily="34" charset="-122"/>
                <a:sym typeface="黑体" panose="02010609060101010101" pitchFamily="49" charset="-122"/>
              </a:rPr>
              <a:t>莲池大师对弟子关于色欲的教诲：“</a:t>
            </a:r>
            <a:r>
              <a:rPr lang="zh-CN" altLang="en-US" dirty="0">
                <a:solidFill>
                  <a:srgbClr val="002060"/>
                </a:solidFill>
                <a:latin typeface="微软雅黑" panose="020B0503020204020204" pitchFamily="34" charset="-122"/>
                <a:ea typeface="微软雅黑" panose="020B0503020204020204" pitchFamily="34" charset="-122"/>
                <a:sym typeface="黑体" panose="02010609060101010101" pitchFamily="49" charset="-122"/>
              </a:rPr>
              <a:t>杀生是苦事，生厌较易；色欲是乐事，生厌较难。今有一喻，杀生犹如当面将毒药置于劣食中，而色欲则是暗地将毒药放在美味里，对此，智者理当三思。”</a:t>
            </a:r>
          </a:p>
          <a:p>
            <a:pPr eaLnBrk="1" latinLnBrk="1" hangingPunct="1">
              <a:lnSpc>
                <a:spcPts val="2600"/>
              </a:lnSpc>
            </a:pPr>
            <a:r>
              <a:rPr lang="en-US" altLang="zh-CN" dirty="0">
                <a:solidFill>
                  <a:srgbClr val="002060"/>
                </a:solidFill>
                <a:latin typeface="微软雅黑" panose="020B0503020204020204" pitchFamily="34" charset="-122"/>
                <a:ea typeface="微软雅黑" panose="020B0503020204020204" pitchFamily="34" charset="-122"/>
                <a:sym typeface="黑体" panose="02010609060101010101" pitchFamily="49" charset="-122"/>
              </a:rPr>
              <a:t>2. </a:t>
            </a:r>
            <a:r>
              <a:rPr lang="zh-CN" altLang="en-US" dirty="0" smtClean="0">
                <a:solidFill>
                  <a:srgbClr val="002060"/>
                </a:solidFill>
                <a:latin typeface="微软雅黑" panose="020B0503020204020204" pitchFamily="34" charset="-122"/>
                <a:ea typeface="微软雅黑" panose="020B0503020204020204" pitchFamily="34" charset="-122"/>
                <a:sym typeface="黑体" panose="02010609060101010101" pitchFamily="49" charset="-122"/>
              </a:rPr>
              <a:t>唐代观音菩萨化身绝色女子度化边地众生的鱼</a:t>
            </a:r>
            <a:r>
              <a:rPr lang="zh-CN" altLang="en-US" dirty="0">
                <a:solidFill>
                  <a:srgbClr val="002060"/>
                </a:solidFill>
                <a:latin typeface="微软雅黑" panose="020B0503020204020204" pitchFamily="34" charset="-122"/>
                <a:ea typeface="微软雅黑" panose="020B0503020204020204" pitchFamily="34" charset="-122"/>
                <a:sym typeface="黑体" panose="02010609060101010101" pitchFamily="49" charset="-122"/>
              </a:rPr>
              <a:t>篮观音的</a:t>
            </a:r>
            <a:r>
              <a:rPr lang="zh-CN" altLang="en-US" dirty="0" smtClean="0">
                <a:solidFill>
                  <a:srgbClr val="002060"/>
                </a:solidFill>
                <a:latin typeface="微软雅黑" panose="020B0503020204020204" pitchFamily="34" charset="-122"/>
                <a:ea typeface="微软雅黑" panose="020B0503020204020204" pitchFamily="34" charset="-122"/>
                <a:sym typeface="黑体" panose="02010609060101010101" pitchFamily="49" charset="-122"/>
              </a:rPr>
              <a:t>公案。</a:t>
            </a:r>
            <a:endParaRPr lang="en-US" altLang="zh-CN" dirty="0" smtClean="0">
              <a:solidFill>
                <a:srgbClr val="002060"/>
              </a:solidFill>
              <a:latin typeface="微软雅黑" panose="020B0503020204020204" pitchFamily="34" charset="-122"/>
              <a:ea typeface="微软雅黑" panose="020B0503020204020204" pitchFamily="34" charset="-122"/>
              <a:sym typeface="黑体" panose="02010609060101010101" pitchFamily="49" charset="-122"/>
            </a:endParaRPr>
          </a:p>
        </p:txBody>
      </p:sp>
    </p:spTree>
    <p:extLst>
      <p:ext uri="{BB962C8B-B14F-4D97-AF65-F5344CB8AC3E}">
        <p14:creationId xmlns:p14="http://schemas.microsoft.com/office/powerpoint/2010/main" val="55330352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斜纹 7"/>
          <p:cNvSpPr/>
          <p:nvPr/>
        </p:nvSpPr>
        <p:spPr>
          <a:xfrm>
            <a:off x="2268538" y="0"/>
            <a:ext cx="322262" cy="323850"/>
          </a:xfrm>
          <a:custGeom>
            <a:avLst/>
            <a:gdLst/>
            <a:ahLst/>
            <a:cxnLst>
              <a:cxn ang="0">
                <a:pos x="0" y="161925"/>
              </a:cxn>
              <a:cxn ang="0">
                <a:pos x="90213" y="0"/>
              </a:cxn>
              <a:cxn ang="0">
                <a:pos x="180431" y="0"/>
              </a:cxn>
              <a:cxn ang="0">
                <a:pos x="0" y="323850"/>
              </a:cxn>
              <a:cxn ang="0">
                <a:pos x="0" y="161925"/>
              </a:cxn>
            </a:cxnLst>
            <a:rect l="0" t="0" r="0" b="0"/>
            <a:pathLst>
              <a:path w="323850" h="323850">
                <a:moveTo>
                  <a:pt x="0" y="161925"/>
                </a:moveTo>
                <a:lnTo>
                  <a:pt x="161925" y="0"/>
                </a:lnTo>
                <a:lnTo>
                  <a:pt x="323850" y="0"/>
                </a:lnTo>
                <a:lnTo>
                  <a:pt x="0" y="323850"/>
                </a:lnTo>
                <a:lnTo>
                  <a:pt x="0" y="161925"/>
                </a:lnTo>
                <a:close/>
              </a:path>
            </a:pathLst>
          </a:custGeom>
          <a:solidFill>
            <a:schemeClr val="accent1">
              <a:alpha val="100000"/>
            </a:schemeClr>
          </a:solidFill>
          <a:ln w="9525">
            <a:noFill/>
          </a:ln>
        </p:spPr>
        <p:txBody>
          <a:bodyPr/>
          <a:lstStyle/>
          <a:p>
            <a:endParaRPr lang="zh-CN" altLang="en-US"/>
          </a:p>
        </p:txBody>
      </p:sp>
      <p:sp>
        <p:nvSpPr>
          <p:cNvPr id="14339" name="斜纹 7"/>
          <p:cNvSpPr/>
          <p:nvPr/>
        </p:nvSpPr>
        <p:spPr>
          <a:xfrm rot="10800000">
            <a:off x="8820150" y="404813"/>
            <a:ext cx="323850" cy="323850"/>
          </a:xfrm>
          <a:custGeom>
            <a:avLst/>
            <a:gdLst/>
            <a:ahLst/>
            <a:cxnLst>
              <a:cxn ang="0">
                <a:pos x="0" y="161925"/>
              </a:cxn>
              <a:cxn ang="0">
                <a:pos x="161925" y="0"/>
              </a:cxn>
              <a:cxn ang="0">
                <a:pos x="323850" y="0"/>
              </a:cxn>
              <a:cxn ang="0">
                <a:pos x="0" y="323850"/>
              </a:cxn>
              <a:cxn ang="0">
                <a:pos x="0" y="161925"/>
              </a:cxn>
            </a:cxnLst>
            <a:rect l="0" t="0" r="0" b="0"/>
            <a:pathLst>
              <a:path w="323850" h="323850">
                <a:moveTo>
                  <a:pt x="0" y="161925"/>
                </a:moveTo>
                <a:lnTo>
                  <a:pt x="161925" y="0"/>
                </a:lnTo>
                <a:lnTo>
                  <a:pt x="323850" y="0"/>
                </a:lnTo>
                <a:lnTo>
                  <a:pt x="0" y="323850"/>
                </a:lnTo>
                <a:lnTo>
                  <a:pt x="0" y="161925"/>
                </a:lnTo>
                <a:close/>
              </a:path>
            </a:pathLst>
          </a:custGeom>
          <a:solidFill>
            <a:schemeClr val="accent1">
              <a:alpha val="100000"/>
            </a:schemeClr>
          </a:solidFill>
          <a:ln w="9525">
            <a:noFill/>
          </a:ln>
        </p:spPr>
        <p:txBody>
          <a:bodyPr/>
          <a:lstStyle/>
          <a:p>
            <a:endParaRPr lang="zh-CN" altLang="en-US"/>
          </a:p>
        </p:txBody>
      </p:sp>
      <p:sp>
        <p:nvSpPr>
          <p:cNvPr id="14340" name="圆角矩形 21"/>
          <p:cNvSpPr/>
          <p:nvPr/>
        </p:nvSpPr>
        <p:spPr>
          <a:xfrm>
            <a:off x="179388" y="115888"/>
            <a:ext cx="1944687" cy="649287"/>
          </a:xfrm>
          <a:prstGeom prst="roundRect">
            <a:avLst>
              <a:gd name="adj" fmla="val 16667"/>
            </a:avLst>
          </a:prstGeom>
          <a:solidFill>
            <a:schemeClr val="accent1">
              <a:alpha val="85097"/>
            </a:schemeClr>
          </a:solidFill>
          <a:ln w="9525">
            <a:noFill/>
          </a:ln>
          <a:effectLst>
            <a:outerShdw dist="38100" dir="2699999" algn="ctr" rotWithShape="0">
              <a:srgbClr val="000000">
                <a:alpha val="35999"/>
              </a:srgbClr>
            </a:outerShdw>
          </a:effectLst>
        </p:spPr>
        <p:txBody>
          <a:bodyPr/>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ctr">
              <a:lnSpc>
                <a:spcPct val="100000"/>
              </a:lnSpc>
              <a:spcBef>
                <a:spcPct val="0"/>
              </a:spcBef>
              <a:buClrTx/>
              <a:buSzTx/>
              <a:buFont typeface="Arial" panose="020B0604020202020204" pitchFamily="34" charset="0"/>
              <a:buNone/>
            </a:pPr>
            <a:r>
              <a:rPr lang="zh-CN" altLang="en-US" sz="1600" b="1" dirty="0">
                <a:solidFill>
                  <a:srgbClr val="FFFFFF"/>
                </a:solidFill>
                <a:latin typeface="楷体" panose="02010609060101010101" pitchFamily="49" charset="-122"/>
                <a:ea typeface="楷体" panose="02010609060101010101" pitchFamily="49" charset="-122"/>
              </a:rPr>
              <a:t>入行论</a:t>
            </a:r>
            <a:r>
              <a:rPr lang="en-US" altLang="zh-CN" sz="1600" b="1" dirty="0">
                <a:solidFill>
                  <a:srgbClr val="FFFFFF"/>
                </a:solidFill>
                <a:latin typeface="楷体" panose="02010609060101010101" pitchFamily="49" charset="-122"/>
                <a:ea typeface="楷体" panose="02010609060101010101" pitchFamily="49" charset="-122"/>
              </a:rPr>
              <a:t>·</a:t>
            </a:r>
            <a:r>
              <a:rPr lang="zh-CN" altLang="en-US" sz="1600" b="1" dirty="0" smtClean="0">
                <a:solidFill>
                  <a:srgbClr val="FFFFFF"/>
                </a:solidFill>
                <a:latin typeface="楷体" panose="02010609060101010101" pitchFamily="49" charset="-122"/>
                <a:ea typeface="楷体" panose="02010609060101010101" pitchFamily="49" charset="-122"/>
              </a:rPr>
              <a:t>第</a:t>
            </a:r>
            <a:r>
              <a:rPr lang="en-US" altLang="zh-CN" sz="1600" b="1" dirty="0" smtClean="0">
                <a:solidFill>
                  <a:srgbClr val="FFFFFF"/>
                </a:solidFill>
                <a:latin typeface="楷体" panose="02010609060101010101" pitchFamily="49" charset="-122"/>
                <a:ea typeface="楷体" panose="02010609060101010101" pitchFamily="49" charset="-122"/>
              </a:rPr>
              <a:t>122</a:t>
            </a:r>
            <a:r>
              <a:rPr lang="zh-CN" altLang="en-US" sz="1600" b="1" dirty="0" smtClean="0">
                <a:solidFill>
                  <a:srgbClr val="FFFFFF"/>
                </a:solidFill>
                <a:latin typeface="楷体" panose="02010609060101010101" pitchFamily="49" charset="-122"/>
                <a:ea typeface="楷体" panose="02010609060101010101" pitchFamily="49" charset="-122"/>
              </a:rPr>
              <a:t>课</a:t>
            </a:r>
            <a:endParaRPr lang="en-US" altLang="zh-CN" sz="1600" b="1" dirty="0">
              <a:solidFill>
                <a:srgbClr val="FFFFFF"/>
              </a:solidFill>
              <a:latin typeface="楷体" panose="02010609060101010101" pitchFamily="49" charset="-122"/>
              <a:ea typeface="楷体" panose="02010609060101010101" pitchFamily="49" charset="-122"/>
            </a:endParaRPr>
          </a:p>
          <a:p>
            <a:pPr marL="0" lvl="0" indent="0" algn="ctr">
              <a:lnSpc>
                <a:spcPct val="100000"/>
              </a:lnSpc>
              <a:spcBef>
                <a:spcPct val="0"/>
              </a:spcBef>
              <a:buClrTx/>
              <a:buSzTx/>
              <a:buFont typeface="Arial" panose="020B0604020202020204" pitchFamily="34" charset="0"/>
              <a:buNone/>
            </a:pPr>
            <a:r>
              <a:rPr lang="zh-CN" altLang="en-US" sz="1500" b="1" dirty="0">
                <a:solidFill>
                  <a:srgbClr val="FFFFFF"/>
                </a:solidFill>
                <a:latin typeface="楷体" panose="02010609060101010101" pitchFamily="49" charset="-122"/>
                <a:ea typeface="楷体" panose="02010609060101010101" pitchFamily="49" charset="-122"/>
              </a:rPr>
              <a:t>索达吉仁波切 宣讲</a:t>
            </a:r>
          </a:p>
        </p:txBody>
      </p:sp>
      <p:pic>
        <p:nvPicPr>
          <p:cNvPr id="14341" name="直接连接符 59"/>
          <p:cNvPicPr/>
          <p:nvPr/>
        </p:nvPicPr>
        <p:blipFill>
          <a:blip r:embed="rId2"/>
          <a:stretch>
            <a:fillRect/>
          </a:stretch>
        </p:blipFill>
        <p:spPr>
          <a:xfrm>
            <a:off x="2206625" y="1277620"/>
            <a:ext cx="6696075" cy="46038"/>
          </a:xfrm>
          <a:prstGeom prst="rect">
            <a:avLst/>
          </a:prstGeom>
          <a:noFill/>
          <a:ln w="9525">
            <a:noFill/>
          </a:ln>
        </p:spPr>
      </p:pic>
      <p:sp>
        <p:nvSpPr>
          <p:cNvPr id="14342" name="Rectangle 39"/>
          <p:cNvSpPr>
            <a:spLocks noGrp="1"/>
          </p:cNvSpPr>
          <p:nvPr/>
        </p:nvSpPr>
        <p:spPr>
          <a:xfrm>
            <a:off x="3348038" y="116632"/>
            <a:ext cx="4032250" cy="1038225"/>
          </a:xfrm>
          <a:prstGeom prst="rect">
            <a:avLst/>
          </a:prstGeom>
          <a:noFill/>
          <a:ln w="9525">
            <a:noFill/>
          </a:ln>
        </p:spPr>
        <p:txBody>
          <a:bodyPr anchor="b" anchorCtr="0"/>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eaLnBrk="1" latinLnBrk="1" hangingPunct="1">
              <a:lnSpc>
                <a:spcPct val="100000"/>
              </a:lnSpc>
              <a:spcBef>
                <a:spcPct val="0"/>
              </a:spcBef>
              <a:buClrTx/>
              <a:buSzTx/>
              <a:buNone/>
            </a:pPr>
            <a:r>
              <a:rPr lang="zh-CN" altLang="en-US" dirty="0">
                <a:solidFill>
                  <a:srgbClr val="8A0000"/>
                </a:solidFill>
                <a:latin typeface="微软雅黑" panose="020B0503020204020204" pitchFamily="34" charset="-122"/>
                <a:ea typeface="微软雅黑" panose="020B0503020204020204" pitchFamily="34" charset="-122"/>
                <a:sym typeface="黑体" panose="02010609060101010101" pitchFamily="49" charset="-122"/>
              </a:rPr>
              <a:t>汝自多不净，日用恒经历，岂贪不得足，犹图他垢囊？</a:t>
            </a:r>
            <a:endParaRPr lang="zh-CN" altLang="en-US" dirty="0">
              <a:solidFill>
                <a:srgbClr val="8A0000"/>
              </a:solidFill>
              <a:latin typeface="微软雅黑" panose="020B0503020204020204" pitchFamily="34" charset="-122"/>
              <a:ea typeface="微软雅黑" panose="020B0503020204020204" pitchFamily="34" charset="-122"/>
              <a:sym typeface="黑体" panose="02010609060101010101" pitchFamily="49" charset="-122"/>
            </a:endParaRPr>
          </a:p>
        </p:txBody>
      </p:sp>
      <p:sp>
        <p:nvSpPr>
          <p:cNvPr id="14343" name="文本框 117"/>
          <p:cNvSpPr txBox="1"/>
          <p:nvPr/>
        </p:nvSpPr>
        <p:spPr>
          <a:xfrm rot="-5400000">
            <a:off x="-615950" y="5916613"/>
            <a:ext cx="1558925" cy="323850"/>
          </a:xfrm>
          <a:prstGeom prst="rect">
            <a:avLst/>
          </a:prstGeom>
          <a:solidFill>
            <a:srgbClr val="CCCC00"/>
          </a:solidFill>
          <a:ln w="9525">
            <a:noFill/>
          </a:ln>
        </p:spPr>
        <p:txBody>
          <a:bodyPr lIns="0" tIns="0" rIns="0" bIns="0" anchor="ctr" anchorCtr="0"/>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a:lnSpc>
                <a:spcPct val="100000"/>
              </a:lnSpc>
              <a:spcBef>
                <a:spcPct val="0"/>
              </a:spcBef>
              <a:buClrTx/>
              <a:buSzTx/>
              <a:buFont typeface="Arial" panose="020B0604020202020204" pitchFamily="34" charset="0"/>
              <a:buNone/>
            </a:pPr>
            <a:r>
              <a:rPr lang="zh-CN" altLang="en-US" sz="1800" b="1" dirty="0">
                <a:solidFill>
                  <a:srgbClr val="FFFFFF"/>
                </a:solidFill>
                <a:latin typeface="宋体" panose="02010600030101010101" pitchFamily="2" charset="-122"/>
              </a:rPr>
              <a:t>  </a:t>
            </a:r>
            <a:r>
              <a:rPr lang="zh-CN" altLang="en-US" sz="1800" b="1" dirty="0">
                <a:solidFill>
                  <a:srgbClr val="FFFFFF"/>
                </a:solidFill>
                <a:latin typeface="黑体" panose="02010609060101010101" pitchFamily="49" charset="-122"/>
                <a:ea typeface="黑体" panose="02010609060101010101" pitchFamily="49" charset="-122"/>
              </a:rPr>
              <a:t> 皈   依</a:t>
            </a:r>
            <a:endParaRPr lang="zh-CN" altLang="zh-CN" sz="1800" b="1" dirty="0">
              <a:solidFill>
                <a:srgbClr val="FFFFFF"/>
              </a:solidFill>
              <a:latin typeface="黑体" panose="02010609060101010101" pitchFamily="49" charset="-122"/>
              <a:ea typeface="黑体" panose="02010609060101010101" pitchFamily="49" charset="-122"/>
            </a:endParaRPr>
          </a:p>
        </p:txBody>
      </p:sp>
      <p:sp>
        <p:nvSpPr>
          <p:cNvPr id="14344" name="矩形 10"/>
          <p:cNvSpPr/>
          <p:nvPr/>
        </p:nvSpPr>
        <p:spPr>
          <a:xfrm>
            <a:off x="612775" y="977900"/>
            <a:ext cx="1077913" cy="417358"/>
          </a:xfrm>
          <a:prstGeom prst="rect">
            <a:avLst/>
          </a:prstGeom>
          <a:noFill/>
          <a:ln w="9525">
            <a:noFill/>
          </a:ln>
        </p:spPr>
        <p:txBody>
          <a:bodyPr>
            <a:spAutoFit/>
          </a:bodyPr>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eaLnBrk="1" latinLnBrk="1" hangingPunct="1">
              <a:lnSpc>
                <a:spcPct val="130000"/>
              </a:lnSpc>
              <a:spcBef>
                <a:spcPts val="800"/>
              </a:spcBef>
              <a:buClrTx/>
              <a:buSzTx/>
              <a:buNone/>
            </a:pPr>
            <a:r>
              <a:rPr lang="zh-CN" altLang="en-US" sz="1800" dirty="0">
                <a:solidFill>
                  <a:srgbClr val="8A0000"/>
                </a:solidFill>
                <a:latin typeface="微软雅黑" panose="020B0503020204020204" pitchFamily="34" charset="-122"/>
                <a:ea typeface="微软雅黑" panose="020B0503020204020204" pitchFamily="34" charset="-122"/>
                <a:sym typeface="黑体" panose="02010609060101010101" pitchFamily="49" charset="-122"/>
              </a:rPr>
              <a:t>（</a:t>
            </a:r>
            <a:r>
              <a:rPr lang="zh-CN" altLang="en-US" sz="1800" dirty="0" smtClean="0">
                <a:solidFill>
                  <a:srgbClr val="8A0000"/>
                </a:solidFill>
                <a:latin typeface="微软雅黑" panose="020B0503020204020204" pitchFamily="34" charset="-122"/>
                <a:ea typeface="微软雅黑" panose="020B0503020204020204" pitchFamily="34" charset="-122"/>
                <a:sym typeface="黑体" panose="02010609060101010101" pitchFamily="49" charset="-122"/>
              </a:rPr>
              <a:t>颂词</a:t>
            </a:r>
            <a:r>
              <a:rPr lang="en-US" altLang="zh-CN" sz="1800" dirty="0">
                <a:solidFill>
                  <a:srgbClr val="8A0000"/>
                </a:solidFill>
                <a:latin typeface="微软雅黑" panose="020B0503020204020204" pitchFamily="34" charset="-122"/>
                <a:ea typeface="微软雅黑" panose="020B0503020204020204" pitchFamily="34" charset="-122"/>
                <a:sym typeface="黑体" panose="02010609060101010101" pitchFamily="49" charset="-122"/>
              </a:rPr>
              <a:t>5</a:t>
            </a:r>
            <a:r>
              <a:rPr lang="zh-CN" altLang="en-US" sz="1800" dirty="0" smtClean="0">
                <a:solidFill>
                  <a:srgbClr val="8A0000"/>
                </a:solidFill>
                <a:latin typeface="微软雅黑" panose="020B0503020204020204" pitchFamily="34" charset="-122"/>
                <a:ea typeface="微软雅黑" panose="020B0503020204020204" pitchFamily="34" charset="-122"/>
                <a:sym typeface="黑体" panose="02010609060101010101" pitchFamily="49" charset="-122"/>
              </a:rPr>
              <a:t>）</a:t>
            </a:r>
            <a:endParaRPr lang="zh-CN" altLang="en-US" sz="1800" dirty="0">
              <a:solidFill>
                <a:srgbClr val="8A0000"/>
              </a:solidFill>
              <a:latin typeface="微软雅黑" panose="020B0503020204020204" pitchFamily="34" charset="-122"/>
              <a:ea typeface="微软雅黑" panose="020B0503020204020204" pitchFamily="34" charset="-122"/>
              <a:sym typeface="黑体" panose="02010609060101010101" pitchFamily="49" charset="-122"/>
            </a:endParaRPr>
          </a:p>
        </p:txBody>
      </p:sp>
      <p:sp>
        <p:nvSpPr>
          <p:cNvPr id="3" name="矩形 2"/>
          <p:cNvSpPr/>
          <p:nvPr/>
        </p:nvSpPr>
        <p:spPr>
          <a:xfrm>
            <a:off x="612775" y="1558062"/>
            <a:ext cx="7991475" cy="4760278"/>
          </a:xfrm>
          <a:prstGeom prst="rect">
            <a:avLst/>
          </a:prstGeom>
        </p:spPr>
        <p:txBody>
          <a:bodyPr>
            <a:spAutoFit/>
          </a:bodyPr>
          <a:lstStyle/>
          <a:p>
            <a:pPr eaLnBrk="1" latinLnBrk="1" hangingPunct="1">
              <a:lnSpc>
                <a:spcPts val="2600"/>
              </a:lnSpc>
            </a:pPr>
            <a:r>
              <a:rPr lang="zh-CN" altLang="en-US" b="1" u="sng" dirty="0" smtClean="0">
                <a:solidFill>
                  <a:srgbClr val="8D341F"/>
                </a:solidFill>
                <a:latin typeface="微软雅黑" panose="020B0503020204020204" pitchFamily="34" charset="-122"/>
                <a:ea typeface="微软雅黑" panose="020B0503020204020204" pitchFamily="34" charset="-122"/>
                <a:sym typeface="黑体" panose="02010609060101010101" pitchFamily="49" charset="-122"/>
              </a:rPr>
              <a:t>消</a:t>
            </a:r>
            <a:r>
              <a:rPr lang="zh-CN" altLang="en-US" b="1" u="sng" dirty="0">
                <a:solidFill>
                  <a:srgbClr val="8D341F"/>
                </a:solidFill>
                <a:latin typeface="微软雅黑" panose="020B0503020204020204" pitchFamily="34" charset="-122"/>
                <a:ea typeface="微软雅黑" panose="020B0503020204020204" pitchFamily="34" charset="-122"/>
                <a:sym typeface="黑体" panose="02010609060101010101" pitchFamily="49" charset="-122"/>
              </a:rPr>
              <a:t>文释义</a:t>
            </a:r>
            <a:endParaRPr lang="en-US" altLang="zh-CN" b="1" u="sng" dirty="0">
              <a:solidFill>
                <a:srgbClr val="8D341F"/>
              </a:solidFill>
              <a:latin typeface="微软雅黑" panose="020B0503020204020204" pitchFamily="34" charset="-122"/>
              <a:ea typeface="微软雅黑" panose="020B0503020204020204" pitchFamily="34" charset="-122"/>
              <a:sym typeface="黑体" panose="02010609060101010101" pitchFamily="49" charset="-122"/>
            </a:endParaRPr>
          </a:p>
          <a:p>
            <a:pPr eaLnBrk="1" latinLnBrk="1" hangingPunct="1">
              <a:lnSpc>
                <a:spcPts val="2600"/>
              </a:lnSpc>
            </a:pPr>
            <a:r>
              <a:rPr lang="zh-CN" altLang="en-US" dirty="0">
                <a:solidFill>
                  <a:srgbClr val="002060"/>
                </a:solidFill>
                <a:latin typeface="微软雅黑" panose="020B0503020204020204" pitchFamily="34" charset="-122"/>
                <a:ea typeface="微软雅黑" panose="020B0503020204020204" pitchFamily="34" charset="-122"/>
                <a:sym typeface="黑体" panose="02010609060101010101" pitchFamily="49" charset="-122"/>
              </a:rPr>
              <a:t>你自己的身体本来就具有许多不净物，对此你恒常享用，为何还要贪婪的希求其他女人的肮脏臭皮囊呢</a:t>
            </a:r>
            <a:r>
              <a:rPr lang="zh-CN" altLang="en-US" dirty="0" smtClean="0">
                <a:solidFill>
                  <a:srgbClr val="002060"/>
                </a:solidFill>
                <a:latin typeface="微软雅黑" panose="020B0503020204020204" pitchFamily="34" charset="-122"/>
                <a:ea typeface="微软雅黑" panose="020B0503020204020204" pitchFamily="34" charset="-122"/>
                <a:sym typeface="黑体" panose="02010609060101010101" pitchFamily="49" charset="-122"/>
              </a:rPr>
              <a:t>？</a:t>
            </a:r>
            <a:endParaRPr lang="en-US" altLang="zh-CN" dirty="0" smtClean="0">
              <a:solidFill>
                <a:srgbClr val="002060"/>
              </a:solidFill>
              <a:latin typeface="微软雅黑" panose="020B0503020204020204" pitchFamily="34" charset="-122"/>
              <a:ea typeface="微软雅黑" panose="020B0503020204020204" pitchFamily="34" charset="-122"/>
              <a:sym typeface="黑体" panose="02010609060101010101" pitchFamily="49" charset="-122"/>
            </a:endParaRPr>
          </a:p>
          <a:p>
            <a:pPr eaLnBrk="1" latinLnBrk="1" hangingPunct="1">
              <a:lnSpc>
                <a:spcPts val="2600"/>
              </a:lnSpc>
            </a:pPr>
            <a:endParaRPr lang="en-US" altLang="zh-CN" dirty="0" smtClean="0">
              <a:solidFill>
                <a:srgbClr val="002060"/>
              </a:solidFill>
              <a:latin typeface="微软雅黑" panose="020B0503020204020204" pitchFamily="34" charset="-122"/>
              <a:ea typeface="微软雅黑" panose="020B0503020204020204" pitchFamily="34" charset="-122"/>
              <a:sym typeface="黑体" panose="02010609060101010101" pitchFamily="49" charset="-122"/>
            </a:endParaRPr>
          </a:p>
          <a:p>
            <a:pPr eaLnBrk="1" latinLnBrk="1" hangingPunct="1">
              <a:lnSpc>
                <a:spcPts val="2600"/>
              </a:lnSpc>
            </a:pPr>
            <a:r>
              <a:rPr lang="zh-CN" altLang="en-US" sz="1800" b="1" u="sng" dirty="0" smtClean="0">
                <a:solidFill>
                  <a:srgbClr val="8D341F"/>
                </a:solidFill>
                <a:latin typeface="微软雅黑" panose="020B0503020204020204" pitchFamily="34" charset="-122"/>
                <a:ea typeface="微软雅黑" panose="020B0503020204020204" pitchFamily="34" charset="-122"/>
                <a:sym typeface="黑体" panose="02010609060101010101" pitchFamily="49" charset="-122"/>
              </a:rPr>
              <a:t>重点</a:t>
            </a:r>
            <a:r>
              <a:rPr lang="zh-CN" altLang="en-US" sz="1800" b="1" u="sng" dirty="0" smtClean="0">
                <a:solidFill>
                  <a:srgbClr val="8D341F"/>
                </a:solidFill>
                <a:latin typeface="微软雅黑" panose="020B0503020204020204" pitchFamily="34" charset="-122"/>
                <a:ea typeface="微软雅黑" panose="020B0503020204020204" pitchFamily="34" charset="-122"/>
                <a:sym typeface="黑体" panose="02010609060101010101" pitchFamily="49" charset="-122"/>
              </a:rPr>
              <a:t>难点</a:t>
            </a:r>
            <a:endParaRPr lang="zh-CN" altLang="en-US" sz="1800" b="1" u="sng" dirty="0">
              <a:solidFill>
                <a:srgbClr val="8D341F"/>
              </a:solidFill>
              <a:latin typeface="微软雅黑" panose="020B0503020204020204" pitchFamily="34" charset="-122"/>
              <a:ea typeface="微软雅黑" panose="020B0503020204020204" pitchFamily="34" charset="-122"/>
              <a:sym typeface="黑体" panose="02010609060101010101" pitchFamily="49" charset="-122"/>
            </a:endParaRPr>
          </a:p>
          <a:p>
            <a:pPr eaLnBrk="1" latinLnBrk="1" hangingPunct="1">
              <a:lnSpc>
                <a:spcPts val="2600"/>
              </a:lnSpc>
            </a:pPr>
            <a:r>
              <a:rPr lang="en-US" altLang="zh-CN" dirty="0" smtClean="0">
                <a:solidFill>
                  <a:srgbClr val="002060"/>
                </a:solidFill>
                <a:latin typeface="微软雅黑" panose="020B0503020204020204" pitchFamily="34" charset="-122"/>
                <a:ea typeface="微软雅黑" panose="020B0503020204020204" pitchFamily="34" charset="-122"/>
                <a:sym typeface="黑体" panose="02010609060101010101" pitchFamily="49" charset="-122"/>
              </a:rPr>
              <a:t>1. </a:t>
            </a:r>
            <a:r>
              <a:rPr lang="zh-CN" altLang="en-US" dirty="0" smtClean="0">
                <a:solidFill>
                  <a:srgbClr val="002060"/>
                </a:solidFill>
                <a:latin typeface="微软雅黑" panose="020B0503020204020204" pitchFamily="34" charset="-122"/>
                <a:ea typeface="微软雅黑" panose="020B0503020204020204" pitchFamily="34" charset="-122"/>
                <a:sym typeface="黑体" panose="02010609060101010101" pitchFamily="49" charset="-122"/>
              </a:rPr>
              <a:t>汝</a:t>
            </a:r>
            <a:r>
              <a:rPr lang="zh-CN" altLang="en-US" dirty="0">
                <a:solidFill>
                  <a:srgbClr val="002060"/>
                </a:solidFill>
                <a:latin typeface="微软雅黑" panose="020B0503020204020204" pitchFamily="34" charset="-122"/>
                <a:ea typeface="微软雅黑" panose="020B0503020204020204" pitchFamily="34" charset="-122"/>
                <a:sym typeface="黑体" panose="02010609060101010101" pitchFamily="49" charset="-122"/>
              </a:rPr>
              <a:t>自多不净，日用恒经历</a:t>
            </a:r>
            <a:r>
              <a:rPr lang="zh-CN" altLang="en-US" dirty="0" smtClean="0">
                <a:solidFill>
                  <a:srgbClr val="002060"/>
                </a:solidFill>
                <a:latin typeface="微软雅黑" panose="020B0503020204020204" pitchFamily="34" charset="-122"/>
                <a:ea typeface="微软雅黑" panose="020B0503020204020204" pitchFamily="34" charset="-122"/>
                <a:sym typeface="黑体" panose="02010609060101010101" pitchFamily="49" charset="-122"/>
              </a:rPr>
              <a:t>。</a:t>
            </a:r>
            <a:endParaRPr lang="en-US" altLang="zh-CN" dirty="0" smtClean="0">
              <a:solidFill>
                <a:srgbClr val="002060"/>
              </a:solidFill>
              <a:latin typeface="微软雅黑" panose="020B0503020204020204" pitchFamily="34" charset="-122"/>
              <a:ea typeface="微软雅黑" panose="020B0503020204020204" pitchFamily="34" charset="-122"/>
              <a:sym typeface="黑体" panose="02010609060101010101" pitchFamily="49" charset="-122"/>
            </a:endParaRPr>
          </a:p>
          <a:p>
            <a:pPr eaLnBrk="1" latinLnBrk="1" hangingPunct="1">
              <a:lnSpc>
                <a:spcPts val="2600"/>
              </a:lnSpc>
            </a:pPr>
            <a:r>
              <a:rPr lang="zh-CN" altLang="en-US" dirty="0" smtClean="0">
                <a:solidFill>
                  <a:srgbClr val="002060"/>
                </a:solidFill>
                <a:latin typeface="微软雅黑" panose="020B0503020204020204" pitchFamily="34" charset="-122"/>
                <a:ea typeface="微软雅黑" panose="020B0503020204020204" pitchFamily="34" charset="-122"/>
                <a:sym typeface="黑体" panose="02010609060101010101" pitchFamily="49" charset="-122"/>
              </a:rPr>
              <a:t>我们</a:t>
            </a:r>
            <a:r>
              <a:rPr lang="zh-CN" altLang="en-US" dirty="0">
                <a:solidFill>
                  <a:srgbClr val="002060"/>
                </a:solidFill>
                <a:latin typeface="微软雅黑" panose="020B0503020204020204" pitchFamily="34" charset="-122"/>
                <a:ea typeface="微软雅黑" panose="020B0503020204020204" pitchFamily="34" charset="-122"/>
                <a:sym typeface="黑体" panose="02010609060101010101" pitchFamily="49" charset="-122"/>
              </a:rPr>
              <a:t>每个人的身体都是由三十六种不净物组成，这样的不净粪囊，自己从出生到死时时刻刻都随身，紧密相伴不离。无论行住坐卧，自己都在受用着，不停地为它吃喝拉撒、穿衣洗刷、护寒保暖等等。每天都在围绕这个臭皮囊奔波</a:t>
            </a:r>
            <a:r>
              <a:rPr lang="zh-CN" altLang="en-US" dirty="0" smtClean="0">
                <a:solidFill>
                  <a:srgbClr val="002060"/>
                </a:solidFill>
                <a:latin typeface="微软雅黑" panose="020B0503020204020204" pitchFamily="34" charset="-122"/>
                <a:ea typeface="微软雅黑" panose="020B0503020204020204" pitchFamily="34" charset="-122"/>
                <a:sym typeface="黑体" panose="02010609060101010101" pitchFamily="49" charset="-122"/>
              </a:rPr>
              <a:t>。</a:t>
            </a:r>
            <a:endParaRPr lang="en-US" altLang="zh-CN" dirty="0" smtClean="0">
              <a:solidFill>
                <a:srgbClr val="002060"/>
              </a:solidFill>
              <a:latin typeface="微软雅黑" panose="020B0503020204020204" pitchFamily="34" charset="-122"/>
              <a:ea typeface="微软雅黑" panose="020B0503020204020204" pitchFamily="34" charset="-122"/>
              <a:sym typeface="黑体" panose="02010609060101010101" pitchFamily="49" charset="-122"/>
            </a:endParaRPr>
          </a:p>
          <a:p>
            <a:pPr eaLnBrk="1" latinLnBrk="1" hangingPunct="1">
              <a:lnSpc>
                <a:spcPts val="2600"/>
              </a:lnSpc>
            </a:pPr>
            <a:r>
              <a:rPr lang="en-US" altLang="zh-CN" dirty="0" smtClean="0">
                <a:solidFill>
                  <a:srgbClr val="002060"/>
                </a:solidFill>
                <a:latin typeface="微软雅黑" panose="020B0503020204020204" pitchFamily="34" charset="-122"/>
                <a:ea typeface="微软雅黑" panose="020B0503020204020204" pitchFamily="34" charset="-122"/>
                <a:sym typeface="黑体" panose="02010609060101010101" pitchFamily="49" charset="-122"/>
              </a:rPr>
              <a:t>2</a:t>
            </a:r>
            <a:r>
              <a:rPr lang="en-US" altLang="zh-CN" dirty="0">
                <a:solidFill>
                  <a:srgbClr val="002060"/>
                </a:solidFill>
                <a:latin typeface="微软雅黑" panose="020B0503020204020204" pitchFamily="34" charset="-122"/>
                <a:ea typeface="微软雅黑" panose="020B0503020204020204" pitchFamily="34" charset="-122"/>
                <a:sym typeface="黑体" panose="02010609060101010101" pitchFamily="49" charset="-122"/>
              </a:rPr>
              <a:t>. </a:t>
            </a:r>
            <a:r>
              <a:rPr lang="zh-CN" altLang="en-US" dirty="0">
                <a:solidFill>
                  <a:srgbClr val="002060"/>
                </a:solidFill>
                <a:latin typeface="微软雅黑" panose="020B0503020204020204" pitchFamily="34" charset="-122"/>
                <a:ea typeface="微软雅黑" panose="020B0503020204020204" pitchFamily="34" charset="-122"/>
                <a:sym typeface="黑体" panose="02010609060101010101" pitchFamily="49" charset="-122"/>
              </a:rPr>
              <a:t>岂贪不得足，犹图他垢囊</a:t>
            </a:r>
            <a:r>
              <a:rPr lang="zh-CN" altLang="en-US" dirty="0" smtClean="0">
                <a:solidFill>
                  <a:srgbClr val="002060"/>
                </a:solidFill>
                <a:latin typeface="微软雅黑" panose="020B0503020204020204" pitchFamily="34" charset="-122"/>
                <a:ea typeface="微软雅黑" panose="020B0503020204020204" pitchFamily="34" charset="-122"/>
                <a:sym typeface="黑体" panose="02010609060101010101" pitchFamily="49" charset="-122"/>
              </a:rPr>
              <a:t>？</a:t>
            </a:r>
            <a:endParaRPr lang="en-US" altLang="zh-CN" dirty="0" smtClean="0">
              <a:solidFill>
                <a:srgbClr val="002060"/>
              </a:solidFill>
              <a:latin typeface="微软雅黑" panose="020B0503020204020204" pitchFamily="34" charset="-122"/>
              <a:ea typeface="微软雅黑" panose="020B0503020204020204" pitchFamily="34" charset="-122"/>
              <a:sym typeface="黑体" panose="02010609060101010101" pitchFamily="49" charset="-122"/>
            </a:endParaRPr>
          </a:p>
          <a:p>
            <a:pPr eaLnBrk="1" latinLnBrk="1" hangingPunct="1">
              <a:lnSpc>
                <a:spcPts val="2600"/>
              </a:lnSpc>
            </a:pPr>
            <a:r>
              <a:rPr lang="zh-CN" altLang="en-US" dirty="0" smtClean="0">
                <a:solidFill>
                  <a:srgbClr val="002060"/>
                </a:solidFill>
                <a:latin typeface="微软雅黑" panose="020B0503020204020204" pitchFamily="34" charset="-122"/>
                <a:ea typeface="微软雅黑" panose="020B0503020204020204" pitchFamily="34" charset="-122"/>
                <a:sym typeface="黑体" panose="02010609060101010101" pitchFamily="49" charset="-122"/>
              </a:rPr>
              <a:t>对</a:t>
            </a:r>
            <a:r>
              <a:rPr lang="zh-CN" altLang="en-US" dirty="0">
                <a:solidFill>
                  <a:srgbClr val="002060"/>
                </a:solidFill>
                <a:latin typeface="微软雅黑" panose="020B0503020204020204" pitchFamily="34" charset="-122"/>
                <a:ea typeface="微软雅黑" panose="020B0503020204020204" pitchFamily="34" charset="-122"/>
                <a:sym typeface="黑体" panose="02010609060101010101" pitchFamily="49" charset="-122"/>
              </a:rPr>
              <a:t>这样的臭皮囊，难道我们不厌嫌它的不净、无常，还要寻找他人的臭皮囊来相伴，不净加不净，苦上加苦，这是多么愚痴的行为！如果能对此反省，生起不净之定解，对自己因贪欲习气所引发的愚痴颠倒定会感到羞愧、厌恶。反复观修，贪欲习气一定可以息灭</a:t>
            </a:r>
            <a:r>
              <a:rPr lang="zh-CN" altLang="en-US" dirty="0" smtClean="0">
                <a:solidFill>
                  <a:srgbClr val="002060"/>
                </a:solidFill>
                <a:latin typeface="微软雅黑" panose="020B0503020204020204" pitchFamily="34" charset="-122"/>
                <a:ea typeface="微软雅黑" panose="020B0503020204020204" pitchFamily="34" charset="-122"/>
                <a:sym typeface="黑体" panose="02010609060101010101" pitchFamily="49" charset="-122"/>
              </a:rPr>
              <a:t>。</a:t>
            </a:r>
            <a:endParaRPr lang="en-US" altLang="zh-CN" dirty="0" smtClean="0">
              <a:solidFill>
                <a:srgbClr val="002060"/>
              </a:solidFill>
              <a:latin typeface="微软雅黑" panose="020B0503020204020204" pitchFamily="34" charset="-122"/>
              <a:ea typeface="微软雅黑" panose="020B0503020204020204" pitchFamily="34" charset="-122"/>
              <a:sym typeface="黑体" panose="02010609060101010101" pitchFamily="49" charset="-122"/>
            </a:endParaRPr>
          </a:p>
        </p:txBody>
      </p:sp>
    </p:spTree>
    <p:extLst>
      <p:ext uri="{BB962C8B-B14F-4D97-AF65-F5344CB8AC3E}">
        <p14:creationId xmlns:p14="http://schemas.microsoft.com/office/powerpoint/2010/main" val="401722937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斜纹 7"/>
          <p:cNvSpPr/>
          <p:nvPr/>
        </p:nvSpPr>
        <p:spPr>
          <a:xfrm>
            <a:off x="2268538" y="0"/>
            <a:ext cx="322262" cy="323850"/>
          </a:xfrm>
          <a:custGeom>
            <a:avLst/>
            <a:gdLst/>
            <a:ahLst/>
            <a:cxnLst>
              <a:cxn ang="0">
                <a:pos x="0" y="161925"/>
              </a:cxn>
              <a:cxn ang="0">
                <a:pos x="90213" y="0"/>
              </a:cxn>
              <a:cxn ang="0">
                <a:pos x="180431" y="0"/>
              </a:cxn>
              <a:cxn ang="0">
                <a:pos x="0" y="323850"/>
              </a:cxn>
              <a:cxn ang="0">
                <a:pos x="0" y="161925"/>
              </a:cxn>
            </a:cxnLst>
            <a:rect l="0" t="0" r="0" b="0"/>
            <a:pathLst>
              <a:path w="323850" h="323850">
                <a:moveTo>
                  <a:pt x="0" y="161925"/>
                </a:moveTo>
                <a:lnTo>
                  <a:pt x="161925" y="0"/>
                </a:lnTo>
                <a:lnTo>
                  <a:pt x="323850" y="0"/>
                </a:lnTo>
                <a:lnTo>
                  <a:pt x="0" y="323850"/>
                </a:lnTo>
                <a:lnTo>
                  <a:pt x="0" y="161925"/>
                </a:lnTo>
                <a:close/>
              </a:path>
            </a:pathLst>
          </a:custGeom>
          <a:solidFill>
            <a:schemeClr val="accent1">
              <a:alpha val="100000"/>
            </a:schemeClr>
          </a:solidFill>
          <a:ln w="9525">
            <a:noFill/>
          </a:ln>
        </p:spPr>
        <p:txBody>
          <a:bodyPr/>
          <a:lstStyle/>
          <a:p>
            <a:endParaRPr lang="zh-CN" altLang="en-US"/>
          </a:p>
        </p:txBody>
      </p:sp>
      <p:sp>
        <p:nvSpPr>
          <p:cNvPr id="14339" name="斜纹 7"/>
          <p:cNvSpPr/>
          <p:nvPr/>
        </p:nvSpPr>
        <p:spPr>
          <a:xfrm rot="10800000">
            <a:off x="8820150" y="404813"/>
            <a:ext cx="323850" cy="323850"/>
          </a:xfrm>
          <a:custGeom>
            <a:avLst/>
            <a:gdLst/>
            <a:ahLst/>
            <a:cxnLst>
              <a:cxn ang="0">
                <a:pos x="0" y="161925"/>
              </a:cxn>
              <a:cxn ang="0">
                <a:pos x="161925" y="0"/>
              </a:cxn>
              <a:cxn ang="0">
                <a:pos x="323850" y="0"/>
              </a:cxn>
              <a:cxn ang="0">
                <a:pos x="0" y="323850"/>
              </a:cxn>
              <a:cxn ang="0">
                <a:pos x="0" y="161925"/>
              </a:cxn>
            </a:cxnLst>
            <a:rect l="0" t="0" r="0" b="0"/>
            <a:pathLst>
              <a:path w="323850" h="323850">
                <a:moveTo>
                  <a:pt x="0" y="161925"/>
                </a:moveTo>
                <a:lnTo>
                  <a:pt x="161925" y="0"/>
                </a:lnTo>
                <a:lnTo>
                  <a:pt x="323850" y="0"/>
                </a:lnTo>
                <a:lnTo>
                  <a:pt x="0" y="323850"/>
                </a:lnTo>
                <a:lnTo>
                  <a:pt x="0" y="161925"/>
                </a:lnTo>
                <a:close/>
              </a:path>
            </a:pathLst>
          </a:custGeom>
          <a:solidFill>
            <a:schemeClr val="accent1">
              <a:alpha val="100000"/>
            </a:schemeClr>
          </a:solidFill>
          <a:ln w="9525">
            <a:noFill/>
          </a:ln>
        </p:spPr>
        <p:txBody>
          <a:bodyPr/>
          <a:lstStyle/>
          <a:p>
            <a:endParaRPr lang="zh-CN" altLang="en-US"/>
          </a:p>
        </p:txBody>
      </p:sp>
      <p:sp>
        <p:nvSpPr>
          <p:cNvPr id="14340" name="圆角矩形 21"/>
          <p:cNvSpPr/>
          <p:nvPr/>
        </p:nvSpPr>
        <p:spPr>
          <a:xfrm>
            <a:off x="179388" y="115888"/>
            <a:ext cx="1944687" cy="649287"/>
          </a:xfrm>
          <a:prstGeom prst="roundRect">
            <a:avLst>
              <a:gd name="adj" fmla="val 16667"/>
            </a:avLst>
          </a:prstGeom>
          <a:solidFill>
            <a:schemeClr val="accent1">
              <a:alpha val="85097"/>
            </a:schemeClr>
          </a:solidFill>
          <a:ln w="9525">
            <a:noFill/>
          </a:ln>
          <a:effectLst>
            <a:outerShdw dist="38100" dir="2699999" algn="ctr" rotWithShape="0">
              <a:srgbClr val="000000">
                <a:alpha val="35999"/>
              </a:srgbClr>
            </a:outerShdw>
          </a:effectLst>
        </p:spPr>
        <p:txBody>
          <a:bodyPr/>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ctr">
              <a:lnSpc>
                <a:spcPct val="100000"/>
              </a:lnSpc>
              <a:spcBef>
                <a:spcPct val="0"/>
              </a:spcBef>
              <a:buClrTx/>
              <a:buSzTx/>
              <a:buFont typeface="Arial" panose="020B0604020202020204" pitchFamily="34" charset="0"/>
              <a:buNone/>
            </a:pPr>
            <a:r>
              <a:rPr lang="zh-CN" altLang="en-US" sz="1600" b="1" dirty="0">
                <a:solidFill>
                  <a:srgbClr val="FFFFFF"/>
                </a:solidFill>
                <a:latin typeface="楷体" panose="02010609060101010101" pitchFamily="49" charset="-122"/>
                <a:ea typeface="楷体" panose="02010609060101010101" pitchFamily="49" charset="-122"/>
              </a:rPr>
              <a:t>入行论</a:t>
            </a:r>
            <a:r>
              <a:rPr lang="en-US" altLang="zh-CN" sz="1600" b="1" dirty="0">
                <a:solidFill>
                  <a:srgbClr val="FFFFFF"/>
                </a:solidFill>
                <a:latin typeface="楷体" panose="02010609060101010101" pitchFamily="49" charset="-122"/>
                <a:ea typeface="楷体" panose="02010609060101010101" pitchFamily="49" charset="-122"/>
              </a:rPr>
              <a:t>·</a:t>
            </a:r>
            <a:r>
              <a:rPr lang="zh-CN" altLang="en-US" sz="1600" b="1" dirty="0" smtClean="0">
                <a:solidFill>
                  <a:srgbClr val="FFFFFF"/>
                </a:solidFill>
                <a:latin typeface="楷体" panose="02010609060101010101" pitchFamily="49" charset="-122"/>
                <a:ea typeface="楷体" panose="02010609060101010101" pitchFamily="49" charset="-122"/>
              </a:rPr>
              <a:t>第</a:t>
            </a:r>
            <a:r>
              <a:rPr lang="en-US" altLang="zh-CN" sz="1600" b="1" dirty="0" smtClean="0">
                <a:solidFill>
                  <a:srgbClr val="FFFFFF"/>
                </a:solidFill>
                <a:latin typeface="楷体" panose="02010609060101010101" pitchFamily="49" charset="-122"/>
                <a:ea typeface="楷体" panose="02010609060101010101" pitchFamily="49" charset="-122"/>
              </a:rPr>
              <a:t>122</a:t>
            </a:r>
            <a:r>
              <a:rPr lang="zh-CN" altLang="en-US" sz="1600" b="1" dirty="0" smtClean="0">
                <a:solidFill>
                  <a:srgbClr val="FFFFFF"/>
                </a:solidFill>
                <a:latin typeface="楷体" panose="02010609060101010101" pitchFamily="49" charset="-122"/>
                <a:ea typeface="楷体" panose="02010609060101010101" pitchFamily="49" charset="-122"/>
              </a:rPr>
              <a:t>课</a:t>
            </a:r>
            <a:endParaRPr lang="en-US" altLang="zh-CN" sz="1600" b="1" dirty="0">
              <a:solidFill>
                <a:srgbClr val="FFFFFF"/>
              </a:solidFill>
              <a:latin typeface="楷体" panose="02010609060101010101" pitchFamily="49" charset="-122"/>
              <a:ea typeface="楷体" panose="02010609060101010101" pitchFamily="49" charset="-122"/>
            </a:endParaRPr>
          </a:p>
          <a:p>
            <a:pPr marL="0" lvl="0" indent="0" algn="ctr">
              <a:lnSpc>
                <a:spcPct val="100000"/>
              </a:lnSpc>
              <a:spcBef>
                <a:spcPct val="0"/>
              </a:spcBef>
              <a:buClrTx/>
              <a:buSzTx/>
              <a:buFont typeface="Arial" panose="020B0604020202020204" pitchFamily="34" charset="0"/>
              <a:buNone/>
            </a:pPr>
            <a:r>
              <a:rPr lang="zh-CN" altLang="en-US" sz="1500" b="1" dirty="0">
                <a:solidFill>
                  <a:srgbClr val="FFFFFF"/>
                </a:solidFill>
                <a:latin typeface="楷体" panose="02010609060101010101" pitchFamily="49" charset="-122"/>
                <a:ea typeface="楷体" panose="02010609060101010101" pitchFamily="49" charset="-122"/>
              </a:rPr>
              <a:t>索达吉仁波切 宣讲</a:t>
            </a:r>
          </a:p>
        </p:txBody>
      </p:sp>
      <p:pic>
        <p:nvPicPr>
          <p:cNvPr id="14341" name="直接连接符 59"/>
          <p:cNvPicPr/>
          <p:nvPr/>
        </p:nvPicPr>
        <p:blipFill>
          <a:blip r:embed="rId2"/>
          <a:stretch>
            <a:fillRect/>
          </a:stretch>
        </p:blipFill>
        <p:spPr>
          <a:xfrm>
            <a:off x="2206625" y="1277620"/>
            <a:ext cx="6696075" cy="46038"/>
          </a:xfrm>
          <a:prstGeom prst="rect">
            <a:avLst/>
          </a:prstGeom>
          <a:noFill/>
          <a:ln w="9525">
            <a:noFill/>
          </a:ln>
        </p:spPr>
      </p:pic>
      <p:sp>
        <p:nvSpPr>
          <p:cNvPr id="14342" name="Rectangle 39"/>
          <p:cNvSpPr>
            <a:spLocks noGrp="1"/>
          </p:cNvSpPr>
          <p:nvPr/>
        </p:nvSpPr>
        <p:spPr>
          <a:xfrm>
            <a:off x="3348038" y="116632"/>
            <a:ext cx="4032250" cy="1038225"/>
          </a:xfrm>
          <a:prstGeom prst="rect">
            <a:avLst/>
          </a:prstGeom>
          <a:noFill/>
          <a:ln w="9525">
            <a:noFill/>
          </a:ln>
        </p:spPr>
        <p:txBody>
          <a:bodyPr anchor="b" anchorCtr="0"/>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eaLnBrk="1" latinLnBrk="1" hangingPunct="1">
              <a:lnSpc>
                <a:spcPct val="100000"/>
              </a:lnSpc>
              <a:spcBef>
                <a:spcPct val="0"/>
              </a:spcBef>
              <a:buClrTx/>
              <a:buSzTx/>
              <a:buNone/>
            </a:pPr>
            <a:r>
              <a:rPr lang="zh-CN" altLang="en-US" dirty="0">
                <a:solidFill>
                  <a:srgbClr val="8A0000"/>
                </a:solidFill>
                <a:latin typeface="微软雅黑" panose="020B0503020204020204" pitchFamily="34" charset="-122"/>
                <a:ea typeface="微软雅黑" panose="020B0503020204020204" pitchFamily="34" charset="-122"/>
                <a:sym typeface="黑体" panose="02010609060101010101" pitchFamily="49" charset="-122"/>
              </a:rPr>
              <a:t>汝自多不净，日用恒经历，岂贪不得足，犹图他垢囊？</a:t>
            </a:r>
            <a:endParaRPr lang="zh-CN" altLang="en-US" dirty="0">
              <a:solidFill>
                <a:srgbClr val="8A0000"/>
              </a:solidFill>
              <a:latin typeface="微软雅黑" panose="020B0503020204020204" pitchFamily="34" charset="-122"/>
              <a:ea typeface="微软雅黑" panose="020B0503020204020204" pitchFamily="34" charset="-122"/>
              <a:sym typeface="黑体" panose="02010609060101010101" pitchFamily="49" charset="-122"/>
            </a:endParaRPr>
          </a:p>
        </p:txBody>
      </p:sp>
      <p:sp>
        <p:nvSpPr>
          <p:cNvPr id="14343" name="文本框 117"/>
          <p:cNvSpPr txBox="1"/>
          <p:nvPr/>
        </p:nvSpPr>
        <p:spPr>
          <a:xfrm rot="-5400000">
            <a:off x="-615950" y="5916613"/>
            <a:ext cx="1558925" cy="323850"/>
          </a:xfrm>
          <a:prstGeom prst="rect">
            <a:avLst/>
          </a:prstGeom>
          <a:solidFill>
            <a:srgbClr val="CCCC00"/>
          </a:solidFill>
          <a:ln w="9525">
            <a:noFill/>
          </a:ln>
        </p:spPr>
        <p:txBody>
          <a:bodyPr lIns="0" tIns="0" rIns="0" bIns="0" anchor="ctr" anchorCtr="0"/>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a:lnSpc>
                <a:spcPct val="100000"/>
              </a:lnSpc>
              <a:spcBef>
                <a:spcPct val="0"/>
              </a:spcBef>
              <a:buClrTx/>
              <a:buSzTx/>
              <a:buFont typeface="Arial" panose="020B0604020202020204" pitchFamily="34" charset="0"/>
              <a:buNone/>
            </a:pPr>
            <a:r>
              <a:rPr lang="zh-CN" altLang="en-US" sz="1800" b="1" dirty="0">
                <a:solidFill>
                  <a:srgbClr val="FFFFFF"/>
                </a:solidFill>
                <a:latin typeface="宋体" panose="02010600030101010101" pitchFamily="2" charset="-122"/>
              </a:rPr>
              <a:t>  </a:t>
            </a:r>
            <a:r>
              <a:rPr lang="zh-CN" altLang="en-US" sz="1800" b="1" dirty="0">
                <a:solidFill>
                  <a:srgbClr val="FFFFFF"/>
                </a:solidFill>
                <a:latin typeface="黑体" panose="02010609060101010101" pitchFamily="49" charset="-122"/>
                <a:ea typeface="黑体" panose="02010609060101010101" pitchFamily="49" charset="-122"/>
              </a:rPr>
              <a:t> 皈   依</a:t>
            </a:r>
            <a:endParaRPr lang="zh-CN" altLang="zh-CN" sz="1800" b="1" dirty="0">
              <a:solidFill>
                <a:srgbClr val="FFFFFF"/>
              </a:solidFill>
              <a:latin typeface="黑体" panose="02010609060101010101" pitchFamily="49" charset="-122"/>
              <a:ea typeface="黑体" panose="02010609060101010101" pitchFamily="49" charset="-122"/>
            </a:endParaRPr>
          </a:p>
        </p:txBody>
      </p:sp>
      <p:sp>
        <p:nvSpPr>
          <p:cNvPr id="14344" name="矩形 10"/>
          <p:cNvSpPr/>
          <p:nvPr/>
        </p:nvSpPr>
        <p:spPr>
          <a:xfrm>
            <a:off x="612775" y="977900"/>
            <a:ext cx="1077913" cy="417358"/>
          </a:xfrm>
          <a:prstGeom prst="rect">
            <a:avLst/>
          </a:prstGeom>
          <a:noFill/>
          <a:ln w="9525">
            <a:noFill/>
          </a:ln>
        </p:spPr>
        <p:txBody>
          <a:bodyPr>
            <a:spAutoFit/>
          </a:bodyPr>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eaLnBrk="1" latinLnBrk="1" hangingPunct="1">
              <a:lnSpc>
                <a:spcPct val="130000"/>
              </a:lnSpc>
              <a:spcBef>
                <a:spcPts val="800"/>
              </a:spcBef>
              <a:buClrTx/>
              <a:buSzTx/>
              <a:buNone/>
            </a:pPr>
            <a:r>
              <a:rPr lang="zh-CN" altLang="en-US" sz="1800" dirty="0">
                <a:solidFill>
                  <a:srgbClr val="8A0000"/>
                </a:solidFill>
                <a:latin typeface="微软雅黑" panose="020B0503020204020204" pitchFamily="34" charset="-122"/>
                <a:ea typeface="微软雅黑" panose="020B0503020204020204" pitchFamily="34" charset="-122"/>
                <a:sym typeface="黑体" panose="02010609060101010101" pitchFamily="49" charset="-122"/>
              </a:rPr>
              <a:t>（</a:t>
            </a:r>
            <a:r>
              <a:rPr lang="zh-CN" altLang="en-US" sz="1800" dirty="0" smtClean="0">
                <a:solidFill>
                  <a:srgbClr val="8A0000"/>
                </a:solidFill>
                <a:latin typeface="微软雅黑" panose="020B0503020204020204" pitchFamily="34" charset="-122"/>
                <a:ea typeface="微软雅黑" panose="020B0503020204020204" pitchFamily="34" charset="-122"/>
                <a:sym typeface="黑体" panose="02010609060101010101" pitchFamily="49" charset="-122"/>
              </a:rPr>
              <a:t>颂词</a:t>
            </a:r>
            <a:r>
              <a:rPr lang="en-US" altLang="zh-CN" sz="1800" dirty="0">
                <a:solidFill>
                  <a:srgbClr val="8A0000"/>
                </a:solidFill>
                <a:latin typeface="微软雅黑" panose="020B0503020204020204" pitchFamily="34" charset="-122"/>
                <a:ea typeface="微软雅黑" panose="020B0503020204020204" pitchFamily="34" charset="-122"/>
                <a:sym typeface="黑体" panose="02010609060101010101" pitchFamily="49" charset="-122"/>
              </a:rPr>
              <a:t>5</a:t>
            </a:r>
            <a:r>
              <a:rPr lang="zh-CN" altLang="en-US" sz="1800" dirty="0" smtClean="0">
                <a:solidFill>
                  <a:srgbClr val="8A0000"/>
                </a:solidFill>
                <a:latin typeface="微软雅黑" panose="020B0503020204020204" pitchFamily="34" charset="-122"/>
                <a:ea typeface="微软雅黑" panose="020B0503020204020204" pitchFamily="34" charset="-122"/>
                <a:sym typeface="黑体" panose="02010609060101010101" pitchFamily="49" charset="-122"/>
              </a:rPr>
              <a:t>）</a:t>
            </a:r>
            <a:endParaRPr lang="zh-CN" altLang="en-US" sz="1800" dirty="0">
              <a:solidFill>
                <a:srgbClr val="8A0000"/>
              </a:solidFill>
              <a:latin typeface="微软雅黑" panose="020B0503020204020204" pitchFamily="34" charset="-122"/>
              <a:ea typeface="微软雅黑" panose="020B0503020204020204" pitchFamily="34" charset="-122"/>
              <a:sym typeface="黑体" panose="02010609060101010101" pitchFamily="49" charset="-122"/>
            </a:endParaRPr>
          </a:p>
        </p:txBody>
      </p:sp>
      <p:sp>
        <p:nvSpPr>
          <p:cNvPr id="3" name="矩形 2"/>
          <p:cNvSpPr/>
          <p:nvPr/>
        </p:nvSpPr>
        <p:spPr>
          <a:xfrm>
            <a:off x="612775" y="1558062"/>
            <a:ext cx="7991475" cy="2759730"/>
          </a:xfrm>
          <a:prstGeom prst="rect">
            <a:avLst/>
          </a:prstGeom>
        </p:spPr>
        <p:txBody>
          <a:bodyPr>
            <a:spAutoFit/>
          </a:bodyPr>
          <a:lstStyle/>
          <a:p>
            <a:pPr eaLnBrk="1" latinLnBrk="1" hangingPunct="1">
              <a:lnSpc>
                <a:spcPts val="2600"/>
              </a:lnSpc>
            </a:pPr>
            <a:r>
              <a:rPr lang="zh-CN" altLang="en-US" b="1" u="sng" dirty="0" smtClean="0">
                <a:solidFill>
                  <a:srgbClr val="8D341F"/>
                </a:solidFill>
                <a:latin typeface="微软雅黑" panose="020B0503020204020204" pitchFamily="34" charset="-122"/>
                <a:ea typeface="微软雅黑" panose="020B0503020204020204" pitchFamily="34" charset="-122"/>
                <a:sym typeface="黑体" panose="02010609060101010101" pitchFamily="49" charset="-122"/>
              </a:rPr>
              <a:t>相关</a:t>
            </a:r>
            <a:r>
              <a:rPr lang="zh-CN" altLang="en-US" b="1" u="sng" dirty="0">
                <a:solidFill>
                  <a:srgbClr val="8D341F"/>
                </a:solidFill>
                <a:latin typeface="微软雅黑" panose="020B0503020204020204" pitchFamily="34" charset="-122"/>
                <a:ea typeface="微软雅黑" panose="020B0503020204020204" pitchFamily="34" charset="-122"/>
                <a:sym typeface="黑体" panose="02010609060101010101" pitchFamily="49" charset="-122"/>
              </a:rPr>
              <a:t>教</a:t>
            </a:r>
            <a:r>
              <a:rPr lang="zh-CN" altLang="en-US" b="1" u="sng" dirty="0" smtClean="0">
                <a:solidFill>
                  <a:srgbClr val="8D341F"/>
                </a:solidFill>
                <a:latin typeface="微软雅黑" panose="020B0503020204020204" pitchFamily="34" charset="-122"/>
                <a:ea typeface="微软雅黑" panose="020B0503020204020204" pitchFamily="34" charset="-122"/>
                <a:sym typeface="黑体" panose="02010609060101010101" pitchFamily="49" charset="-122"/>
              </a:rPr>
              <a:t>证</a:t>
            </a:r>
            <a:endParaRPr lang="en-US" altLang="zh-CN" b="1" u="sng" dirty="0" smtClean="0">
              <a:solidFill>
                <a:srgbClr val="8D341F"/>
              </a:solidFill>
              <a:latin typeface="微软雅黑" panose="020B0503020204020204" pitchFamily="34" charset="-122"/>
              <a:ea typeface="微软雅黑" panose="020B0503020204020204" pitchFamily="34" charset="-122"/>
              <a:sym typeface="黑体" panose="02010609060101010101" pitchFamily="49" charset="-122"/>
            </a:endParaRPr>
          </a:p>
          <a:p>
            <a:pPr eaLnBrk="1" latinLnBrk="1" hangingPunct="1">
              <a:lnSpc>
                <a:spcPts val="2600"/>
              </a:lnSpc>
            </a:pPr>
            <a:r>
              <a:rPr lang="zh-CN" altLang="en-US" dirty="0" smtClean="0">
                <a:solidFill>
                  <a:srgbClr val="002060"/>
                </a:solidFill>
                <a:latin typeface="微软雅黑" panose="020B0503020204020204" pitchFamily="34" charset="-122"/>
                <a:ea typeface="微软雅黑" panose="020B0503020204020204" pitchFamily="34" charset="-122"/>
                <a:sym typeface="黑体" panose="02010609060101010101" pitchFamily="49" charset="-122"/>
              </a:rPr>
              <a:t>龙</a:t>
            </a:r>
            <a:r>
              <a:rPr lang="zh-CN" altLang="en-US" dirty="0">
                <a:solidFill>
                  <a:srgbClr val="002060"/>
                </a:solidFill>
                <a:latin typeface="微软雅黑" panose="020B0503020204020204" pitchFamily="34" charset="-122"/>
                <a:ea typeface="微软雅黑" panose="020B0503020204020204" pitchFamily="34" charset="-122"/>
                <a:sym typeface="黑体" panose="02010609060101010101" pitchFamily="49" charset="-122"/>
              </a:rPr>
              <a:t>猛菩萨说，世人对自己和他人的身体拼命贪著，如同猪狗喜欢屎尿、呕吐物一样，非常愚痴可怜。</a:t>
            </a:r>
          </a:p>
          <a:p>
            <a:pPr eaLnBrk="1" latinLnBrk="1" hangingPunct="1">
              <a:lnSpc>
                <a:spcPts val="2600"/>
              </a:lnSpc>
            </a:pPr>
            <a:endParaRPr lang="en-US" altLang="zh-CN" dirty="0" smtClean="0">
              <a:solidFill>
                <a:srgbClr val="002060"/>
              </a:solidFill>
              <a:latin typeface="微软雅黑" panose="020B0503020204020204" pitchFamily="34" charset="-122"/>
              <a:ea typeface="微软雅黑" panose="020B0503020204020204" pitchFamily="34" charset="-122"/>
              <a:sym typeface="黑体" panose="02010609060101010101" pitchFamily="49" charset="-122"/>
            </a:endParaRPr>
          </a:p>
          <a:p>
            <a:pPr eaLnBrk="1" latinLnBrk="1" hangingPunct="1">
              <a:lnSpc>
                <a:spcPts val="2600"/>
              </a:lnSpc>
            </a:pPr>
            <a:r>
              <a:rPr lang="zh-CN" altLang="en-US" b="1" u="sng" dirty="0" smtClean="0">
                <a:solidFill>
                  <a:srgbClr val="8D341F"/>
                </a:solidFill>
                <a:latin typeface="微软雅黑" panose="020B0503020204020204" pitchFamily="34" charset="-122"/>
                <a:ea typeface="微软雅黑" panose="020B0503020204020204" pitchFamily="34" charset="-122"/>
                <a:sym typeface="黑体" panose="02010609060101010101" pitchFamily="49" charset="-122"/>
              </a:rPr>
              <a:t>相关公案</a:t>
            </a:r>
            <a:endParaRPr lang="en-US" altLang="zh-CN" b="1" u="sng" dirty="0" smtClean="0">
              <a:solidFill>
                <a:srgbClr val="8D341F"/>
              </a:solidFill>
              <a:latin typeface="微软雅黑" panose="020B0503020204020204" pitchFamily="34" charset="-122"/>
              <a:ea typeface="微软雅黑" panose="020B0503020204020204" pitchFamily="34" charset="-122"/>
              <a:sym typeface="黑体" panose="02010609060101010101" pitchFamily="49" charset="-122"/>
            </a:endParaRPr>
          </a:p>
          <a:p>
            <a:pPr eaLnBrk="1" latinLnBrk="1" hangingPunct="1">
              <a:lnSpc>
                <a:spcPts val="2600"/>
              </a:lnSpc>
            </a:pPr>
            <a:r>
              <a:rPr lang="zh-CN" altLang="en-US" dirty="0" smtClean="0">
                <a:solidFill>
                  <a:srgbClr val="002060"/>
                </a:solidFill>
                <a:latin typeface="微软雅黑" panose="020B0503020204020204" pitchFamily="34" charset="-122"/>
                <a:ea typeface="微软雅黑" panose="020B0503020204020204" pitchFamily="34" charset="-122"/>
                <a:sym typeface="黑体" panose="02010609060101010101" pitchFamily="49" charset="-122"/>
              </a:rPr>
              <a:t>以前</a:t>
            </a:r>
            <a:r>
              <a:rPr lang="zh-CN" altLang="en-US" dirty="0">
                <a:solidFill>
                  <a:srgbClr val="002060"/>
                </a:solidFill>
                <a:latin typeface="微软雅黑" panose="020B0503020204020204" pitchFamily="34" charset="-122"/>
                <a:ea typeface="微软雅黑" panose="020B0503020204020204" pitchFamily="34" charset="-122"/>
                <a:sym typeface="黑体" panose="02010609060101010101" pitchFamily="49" charset="-122"/>
              </a:rPr>
              <a:t>有个乞丐非常贫穷，吃不饱穿不暖，但他似乎嫌穷得不够，又娶了一个乞丐老婆。周围的人都嘲笑他：“自己都快饿死了，还娶个乞丐女人，是不是要找个垫棺材的东西啊！”</a:t>
            </a:r>
            <a:endParaRPr lang="en-US" altLang="zh-CN" dirty="0" smtClean="0">
              <a:solidFill>
                <a:srgbClr val="002060"/>
              </a:solidFill>
              <a:latin typeface="微软雅黑" panose="020B0503020204020204" pitchFamily="34" charset="-122"/>
              <a:ea typeface="微软雅黑" panose="020B0503020204020204" pitchFamily="34" charset="-122"/>
              <a:sym typeface="黑体" panose="02010609060101010101" pitchFamily="49" charset="-122"/>
            </a:endParaRPr>
          </a:p>
        </p:txBody>
      </p:sp>
    </p:spTree>
    <p:extLst>
      <p:ext uri="{BB962C8B-B14F-4D97-AF65-F5344CB8AC3E}">
        <p14:creationId xmlns:p14="http://schemas.microsoft.com/office/powerpoint/2010/main" val="36444623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斜纹 7"/>
          <p:cNvSpPr/>
          <p:nvPr/>
        </p:nvSpPr>
        <p:spPr>
          <a:xfrm>
            <a:off x="2268538" y="0"/>
            <a:ext cx="322262" cy="323850"/>
          </a:xfrm>
          <a:custGeom>
            <a:avLst/>
            <a:gdLst/>
            <a:ahLst/>
            <a:cxnLst>
              <a:cxn ang="0">
                <a:pos x="0" y="161925"/>
              </a:cxn>
              <a:cxn ang="0">
                <a:pos x="90213" y="0"/>
              </a:cxn>
              <a:cxn ang="0">
                <a:pos x="180431" y="0"/>
              </a:cxn>
              <a:cxn ang="0">
                <a:pos x="0" y="323850"/>
              </a:cxn>
              <a:cxn ang="0">
                <a:pos x="0" y="161925"/>
              </a:cxn>
            </a:cxnLst>
            <a:rect l="0" t="0" r="0" b="0"/>
            <a:pathLst>
              <a:path w="323850" h="323850">
                <a:moveTo>
                  <a:pt x="0" y="161925"/>
                </a:moveTo>
                <a:lnTo>
                  <a:pt x="161925" y="0"/>
                </a:lnTo>
                <a:lnTo>
                  <a:pt x="323850" y="0"/>
                </a:lnTo>
                <a:lnTo>
                  <a:pt x="0" y="323850"/>
                </a:lnTo>
                <a:lnTo>
                  <a:pt x="0" y="161925"/>
                </a:lnTo>
                <a:close/>
              </a:path>
            </a:pathLst>
          </a:custGeom>
          <a:solidFill>
            <a:schemeClr val="accent1">
              <a:alpha val="100000"/>
            </a:schemeClr>
          </a:solidFill>
          <a:ln w="9525">
            <a:noFill/>
          </a:ln>
        </p:spPr>
        <p:txBody>
          <a:bodyPr/>
          <a:lstStyle/>
          <a:p>
            <a:endParaRPr lang="zh-CN" altLang="en-US"/>
          </a:p>
        </p:txBody>
      </p:sp>
      <p:sp>
        <p:nvSpPr>
          <p:cNvPr id="28675" name="斜纹 7"/>
          <p:cNvSpPr/>
          <p:nvPr/>
        </p:nvSpPr>
        <p:spPr>
          <a:xfrm rot="10800000">
            <a:off x="8820150" y="404813"/>
            <a:ext cx="323850" cy="323850"/>
          </a:xfrm>
          <a:custGeom>
            <a:avLst/>
            <a:gdLst/>
            <a:ahLst/>
            <a:cxnLst>
              <a:cxn ang="0">
                <a:pos x="0" y="161925"/>
              </a:cxn>
              <a:cxn ang="0">
                <a:pos x="161925" y="0"/>
              </a:cxn>
              <a:cxn ang="0">
                <a:pos x="323850" y="0"/>
              </a:cxn>
              <a:cxn ang="0">
                <a:pos x="0" y="323850"/>
              </a:cxn>
              <a:cxn ang="0">
                <a:pos x="0" y="161925"/>
              </a:cxn>
            </a:cxnLst>
            <a:rect l="0" t="0" r="0" b="0"/>
            <a:pathLst>
              <a:path w="323850" h="323850">
                <a:moveTo>
                  <a:pt x="0" y="161925"/>
                </a:moveTo>
                <a:lnTo>
                  <a:pt x="161925" y="0"/>
                </a:lnTo>
                <a:lnTo>
                  <a:pt x="323850" y="0"/>
                </a:lnTo>
                <a:lnTo>
                  <a:pt x="0" y="323850"/>
                </a:lnTo>
                <a:lnTo>
                  <a:pt x="0" y="161925"/>
                </a:lnTo>
                <a:close/>
              </a:path>
            </a:pathLst>
          </a:custGeom>
          <a:solidFill>
            <a:schemeClr val="accent1">
              <a:alpha val="100000"/>
            </a:schemeClr>
          </a:solidFill>
          <a:ln w="9525">
            <a:noFill/>
          </a:ln>
        </p:spPr>
        <p:txBody>
          <a:bodyPr/>
          <a:lstStyle/>
          <a:p>
            <a:endParaRPr lang="zh-CN" altLang="en-US"/>
          </a:p>
        </p:txBody>
      </p:sp>
      <p:sp>
        <p:nvSpPr>
          <p:cNvPr id="28676" name="圆角矩形 21"/>
          <p:cNvSpPr/>
          <p:nvPr/>
        </p:nvSpPr>
        <p:spPr>
          <a:xfrm>
            <a:off x="179388" y="115888"/>
            <a:ext cx="1944687" cy="649287"/>
          </a:xfrm>
          <a:prstGeom prst="roundRect">
            <a:avLst>
              <a:gd name="adj" fmla="val 16667"/>
            </a:avLst>
          </a:prstGeom>
          <a:solidFill>
            <a:schemeClr val="accent1">
              <a:alpha val="85097"/>
            </a:schemeClr>
          </a:solidFill>
          <a:ln w="9525">
            <a:noFill/>
          </a:ln>
          <a:effectLst>
            <a:outerShdw dist="38100" dir="2699999" algn="ctr" rotWithShape="0">
              <a:srgbClr val="000000">
                <a:alpha val="35999"/>
              </a:srgbClr>
            </a:outerShdw>
          </a:effectLst>
        </p:spPr>
        <p:txBody>
          <a:bodyPr/>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ctr">
              <a:lnSpc>
                <a:spcPct val="100000"/>
              </a:lnSpc>
              <a:spcBef>
                <a:spcPct val="0"/>
              </a:spcBef>
              <a:buClrTx/>
              <a:buSzTx/>
              <a:buFont typeface="Arial" panose="020B0604020202020204" pitchFamily="34" charset="0"/>
              <a:buNone/>
            </a:pPr>
            <a:r>
              <a:rPr lang="zh-CN" altLang="en-US" sz="1600" b="1" dirty="0">
                <a:solidFill>
                  <a:srgbClr val="FFFFFF"/>
                </a:solidFill>
                <a:latin typeface="楷体" panose="02010609060101010101" pitchFamily="49" charset="-122"/>
                <a:ea typeface="楷体" panose="02010609060101010101" pitchFamily="49" charset="-122"/>
              </a:rPr>
              <a:t>入行论</a:t>
            </a:r>
            <a:r>
              <a:rPr lang="en-US" altLang="zh-CN" sz="1600" b="1" dirty="0">
                <a:solidFill>
                  <a:srgbClr val="FFFFFF"/>
                </a:solidFill>
                <a:latin typeface="楷体" panose="02010609060101010101" pitchFamily="49" charset="-122"/>
                <a:ea typeface="楷体" panose="02010609060101010101" pitchFamily="49" charset="-122"/>
              </a:rPr>
              <a:t>·</a:t>
            </a:r>
            <a:r>
              <a:rPr lang="zh-CN" altLang="en-US" sz="1600" b="1" dirty="0" smtClean="0">
                <a:solidFill>
                  <a:srgbClr val="FFFFFF"/>
                </a:solidFill>
                <a:latin typeface="楷体" panose="02010609060101010101" pitchFamily="49" charset="-122"/>
                <a:ea typeface="楷体" panose="02010609060101010101" pitchFamily="49" charset="-122"/>
              </a:rPr>
              <a:t>第</a:t>
            </a:r>
            <a:r>
              <a:rPr lang="en-US" altLang="zh-CN" sz="1600" b="1" dirty="0" smtClean="0">
                <a:solidFill>
                  <a:srgbClr val="FFFFFF"/>
                </a:solidFill>
                <a:latin typeface="楷体" panose="02010609060101010101" pitchFamily="49" charset="-122"/>
                <a:ea typeface="楷体" panose="02010609060101010101" pitchFamily="49" charset="-122"/>
              </a:rPr>
              <a:t>122</a:t>
            </a:r>
            <a:r>
              <a:rPr lang="zh-CN" altLang="en-US" sz="1600" b="1" dirty="0" smtClean="0">
                <a:solidFill>
                  <a:srgbClr val="FFFFFF"/>
                </a:solidFill>
                <a:latin typeface="楷体" panose="02010609060101010101" pitchFamily="49" charset="-122"/>
                <a:ea typeface="楷体" panose="02010609060101010101" pitchFamily="49" charset="-122"/>
              </a:rPr>
              <a:t>课</a:t>
            </a:r>
            <a:endParaRPr lang="en-US" altLang="zh-CN" sz="1600" b="1" dirty="0">
              <a:solidFill>
                <a:srgbClr val="FFFFFF"/>
              </a:solidFill>
              <a:latin typeface="楷体" panose="02010609060101010101" pitchFamily="49" charset="-122"/>
              <a:ea typeface="楷体" panose="02010609060101010101" pitchFamily="49" charset="-122"/>
            </a:endParaRPr>
          </a:p>
          <a:p>
            <a:pPr marL="0" lvl="0" indent="0" algn="ctr">
              <a:lnSpc>
                <a:spcPct val="100000"/>
              </a:lnSpc>
              <a:spcBef>
                <a:spcPct val="0"/>
              </a:spcBef>
              <a:buClrTx/>
              <a:buSzTx/>
              <a:buFont typeface="Arial" panose="020B0604020202020204" pitchFamily="34" charset="0"/>
              <a:buNone/>
            </a:pPr>
            <a:r>
              <a:rPr lang="zh-CN" altLang="en-US" sz="1500" b="1" dirty="0">
                <a:solidFill>
                  <a:srgbClr val="FFFFFF"/>
                </a:solidFill>
                <a:latin typeface="楷体" panose="02010609060101010101" pitchFamily="49" charset="-122"/>
                <a:ea typeface="楷体" panose="02010609060101010101" pitchFamily="49" charset="-122"/>
              </a:rPr>
              <a:t>索达吉仁波切 宣讲</a:t>
            </a:r>
          </a:p>
        </p:txBody>
      </p:sp>
      <p:pic>
        <p:nvPicPr>
          <p:cNvPr id="28677" name="直接连接符 59"/>
          <p:cNvPicPr/>
          <p:nvPr/>
        </p:nvPicPr>
        <p:blipFill>
          <a:blip r:embed="rId2"/>
          <a:stretch>
            <a:fillRect/>
          </a:stretch>
        </p:blipFill>
        <p:spPr>
          <a:xfrm>
            <a:off x="2268538" y="692150"/>
            <a:ext cx="6696075" cy="46038"/>
          </a:xfrm>
          <a:prstGeom prst="rect">
            <a:avLst/>
          </a:prstGeom>
          <a:noFill/>
          <a:ln w="9525">
            <a:noFill/>
          </a:ln>
        </p:spPr>
      </p:pic>
      <p:sp>
        <p:nvSpPr>
          <p:cNvPr id="28678" name="TextBox 16"/>
          <p:cNvSpPr/>
          <p:nvPr/>
        </p:nvSpPr>
        <p:spPr>
          <a:xfrm>
            <a:off x="857250" y="2060575"/>
            <a:ext cx="6902450" cy="1322082"/>
          </a:xfrm>
          <a:prstGeom prst="roundRect">
            <a:avLst>
              <a:gd name="adj" fmla="val 10130"/>
            </a:avLst>
          </a:prstGeom>
          <a:noFill/>
          <a:ln w="25400" cap="flat" cmpd="sng">
            <a:solidFill>
              <a:srgbClr val="C00000"/>
            </a:solidFill>
            <a:prstDash val="sysDash"/>
            <a:headEnd type="none" w="med" len="med"/>
            <a:tailEnd type="none" w="med" len="med"/>
          </a:ln>
        </p:spPr>
        <p:txBody>
          <a:bodyPr>
            <a:spAutoFit/>
          </a:bodyPr>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a:lnSpc>
                <a:spcPct val="100000"/>
              </a:lnSpc>
              <a:spcBef>
                <a:spcPct val="0"/>
              </a:spcBef>
              <a:buClrTx/>
              <a:buSzTx/>
              <a:buNone/>
            </a:pPr>
            <a:r>
              <a:rPr lang="zh-CN" altLang="en-US" sz="800" b="1" dirty="0">
                <a:solidFill>
                  <a:srgbClr val="0045D0"/>
                </a:solidFill>
                <a:latin typeface="黑体" panose="02010609060101010101" pitchFamily="49" charset="-122"/>
                <a:ea typeface="楷体" panose="02010609060101010101" pitchFamily="49" charset="-122"/>
              </a:rPr>
              <a:t>    </a:t>
            </a:r>
            <a:endParaRPr lang="en-US" altLang="zh-CN" sz="1200" b="1" dirty="0">
              <a:solidFill>
                <a:srgbClr val="0045D0"/>
              </a:solidFill>
              <a:latin typeface="黑体" panose="02010609060101010101" pitchFamily="49" charset="-122"/>
              <a:ea typeface="楷体" panose="02010609060101010101" pitchFamily="49" charset="-122"/>
            </a:endParaRPr>
          </a:p>
          <a:p>
            <a:pPr marL="0" lvl="0" indent="0" algn="l" hangingPunct="1">
              <a:lnSpc>
                <a:spcPct val="120000"/>
              </a:lnSpc>
              <a:spcBef>
                <a:spcPct val="0"/>
              </a:spcBef>
              <a:buClrTx/>
              <a:buSzTx/>
              <a:buNone/>
            </a:pPr>
            <a:r>
              <a:rPr lang="en-US" altLang="zh-CN" sz="2800" dirty="0">
                <a:solidFill>
                  <a:srgbClr val="0045D0"/>
                </a:solidFill>
                <a:latin typeface="微软雅黑" panose="020B0503020204020204" pitchFamily="34" charset="-122"/>
                <a:ea typeface="微软雅黑" panose="020B0503020204020204" pitchFamily="34" charset="-122"/>
              </a:rPr>
              <a:t>1</a:t>
            </a:r>
            <a:r>
              <a:rPr lang="en-US" altLang="zh-CN" sz="2800" dirty="0" smtClean="0">
                <a:solidFill>
                  <a:srgbClr val="0045D0"/>
                </a:solidFill>
                <a:latin typeface="微软雅黑" panose="020B0503020204020204" pitchFamily="34" charset="-122"/>
                <a:ea typeface="微软雅黑" panose="020B0503020204020204" pitchFamily="34" charset="-122"/>
              </a:rPr>
              <a:t>.</a:t>
            </a:r>
            <a:r>
              <a:rPr lang="zh-CN" altLang="en-US" sz="2800" dirty="0">
                <a:solidFill>
                  <a:srgbClr val="0045D0"/>
                </a:solidFill>
                <a:latin typeface="微软雅黑" panose="020B0503020204020204" pitchFamily="34" charset="-122"/>
                <a:ea typeface="微软雅黑" panose="020B0503020204020204" pitchFamily="34" charset="-122"/>
              </a:rPr>
              <a:t> </a:t>
            </a:r>
            <a:r>
              <a:rPr lang="zh-CN" altLang="en-US" sz="2800" dirty="0" smtClean="0">
                <a:solidFill>
                  <a:srgbClr val="0045D0"/>
                </a:solidFill>
                <a:latin typeface="微软雅黑" panose="020B0503020204020204" pitchFamily="34" charset="-122"/>
                <a:ea typeface="微软雅黑" panose="020B0503020204020204" pitchFamily="34" charset="-122"/>
              </a:rPr>
              <a:t>男人</a:t>
            </a:r>
            <a:r>
              <a:rPr lang="zh-CN" altLang="en-US" sz="2800" dirty="0">
                <a:solidFill>
                  <a:srgbClr val="0045D0"/>
                </a:solidFill>
                <a:latin typeface="微软雅黑" panose="020B0503020204020204" pitchFamily="34" charset="-122"/>
                <a:ea typeface="微软雅黑" panose="020B0503020204020204" pitchFamily="34" charset="-122"/>
              </a:rPr>
              <a:t>在拥抱亲吻女人时，对女人的口水也会生起贪执，对此应该如何破斥？</a:t>
            </a:r>
            <a:endParaRPr lang="zh-CN" altLang="en-US" sz="2800" dirty="0">
              <a:solidFill>
                <a:srgbClr val="0045D0"/>
              </a:solidFill>
              <a:latin typeface="微软雅黑" panose="020B0503020204020204" pitchFamily="34" charset="-122"/>
              <a:ea typeface="微软雅黑" panose="020B0503020204020204" pitchFamily="34" charset="-122"/>
            </a:endParaRPr>
          </a:p>
        </p:txBody>
      </p:sp>
      <p:pic>
        <p:nvPicPr>
          <p:cNvPr id="28679" name="Picture 11"/>
          <p:cNvPicPr>
            <a:picLocks noChangeAspect="1"/>
          </p:cNvPicPr>
          <p:nvPr/>
        </p:nvPicPr>
        <p:blipFill>
          <a:blip r:embed="rId3"/>
          <a:stretch>
            <a:fillRect/>
          </a:stretch>
        </p:blipFill>
        <p:spPr>
          <a:xfrm>
            <a:off x="7596188" y="1628775"/>
            <a:ext cx="1143000" cy="1143000"/>
          </a:xfrm>
          <a:prstGeom prst="rect">
            <a:avLst/>
          </a:prstGeom>
          <a:noFill/>
          <a:ln w="9525">
            <a:noFill/>
          </a:ln>
        </p:spPr>
      </p:pic>
      <p:sp>
        <p:nvSpPr>
          <p:cNvPr id="28680" name="Rectangle 5"/>
          <p:cNvSpPr>
            <a:spLocks noGrp="1"/>
          </p:cNvSpPr>
          <p:nvPr/>
        </p:nvSpPr>
        <p:spPr>
          <a:xfrm>
            <a:off x="2905125" y="209550"/>
            <a:ext cx="5422900" cy="461963"/>
          </a:xfrm>
          <a:prstGeom prst="rect">
            <a:avLst/>
          </a:prstGeom>
          <a:noFill/>
          <a:ln w="9525">
            <a:noFill/>
          </a:ln>
        </p:spPr>
        <p:txBody>
          <a:bodyPr anchor="b" anchorCtr="0"/>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ctr">
              <a:lnSpc>
                <a:spcPct val="90000"/>
              </a:lnSpc>
              <a:spcBef>
                <a:spcPct val="0"/>
              </a:spcBef>
              <a:buClrTx/>
              <a:buSzTx/>
              <a:buFont typeface="Arial" panose="020B0604020202020204" pitchFamily="34" charset="0"/>
              <a:buNone/>
            </a:pPr>
            <a:r>
              <a:rPr lang="zh-CN" altLang="zh-CN" sz="3200" b="1" dirty="0">
                <a:solidFill>
                  <a:srgbClr val="826951"/>
                </a:solidFill>
              </a:rPr>
              <a:t>思  考  题</a:t>
            </a:r>
          </a:p>
        </p:txBody>
      </p:sp>
    </p:spTree>
  </p:cSld>
  <p:clrMapOvr>
    <a:masterClrMapping/>
  </p:clrMapOvr>
  <p:transition spd="slow">
    <p:blinds dir="vert"/>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3"/>
          <p:cNvSpPr>
            <a:spLocks noGrp="1"/>
          </p:cNvSpPr>
          <p:nvPr>
            <p:ph type="subTitle" idx="4294967295"/>
          </p:nvPr>
        </p:nvSpPr>
        <p:spPr>
          <a:xfrm>
            <a:off x="2124075" y="3933825"/>
            <a:ext cx="2573338" cy="1382713"/>
          </a:xfrm>
        </p:spPr>
        <p:txBody>
          <a:bodyPr vert="horz" wrap="square" lIns="91440" tIns="45720" rIns="91440" bIns="45720" anchor="t" anchorCtr="0"/>
          <a:lstStyle>
            <a:lvl1pPr marL="0" lvl="0" indent="0" algn="ctr">
              <a:buClr>
                <a:schemeClr val="accent1"/>
              </a:buClr>
              <a:buSzPct val="80000"/>
              <a:buFont typeface="Wingdings" panose="05000000000000000000" pitchFamily="2" charset="2"/>
              <a:buNone/>
              <a:defRPr/>
            </a:lvl1pPr>
            <a:lvl2pPr marL="0" lvl="1" indent="0" algn="ctr">
              <a:buClr>
                <a:srgbClr val="DABE8B"/>
              </a:buClr>
              <a:buSzTx/>
              <a:buFont typeface="幼圆" pitchFamily="49" charset="-122"/>
              <a:buNone/>
              <a:defRPr/>
            </a:lvl2pPr>
            <a:lvl3pPr marL="914400" lvl="2" indent="0" algn="ctr">
              <a:buClrTx/>
              <a:buSzTx/>
              <a:buFont typeface="Arial" panose="020B0604020202020204" pitchFamily="34" charset="0"/>
              <a:buNone/>
              <a:defRPr/>
            </a:lvl3pPr>
            <a:lvl4pPr marL="1371600" lvl="3" indent="0" algn="ctr">
              <a:buClrTx/>
              <a:buSzTx/>
              <a:buFont typeface="Arial" panose="020B0604020202020204" pitchFamily="34" charset="0"/>
              <a:buNone/>
              <a:defRPr/>
            </a:lvl4pPr>
            <a:lvl5pPr marL="1828800" lvl="4" indent="0" algn="ctr">
              <a:buClrTx/>
              <a:buSzTx/>
              <a:buFont typeface="Arial" panose="020B0604020202020204" pitchFamily="34" charset="0"/>
              <a:buNone/>
              <a:defRPr/>
            </a:lvl5pPr>
          </a:lstStyle>
          <a:p>
            <a:pPr lvl="0" algn="l" eaLnBrk="1" hangingPunct="1"/>
            <a:r>
              <a:rPr lang="zh-CN" altLang="zh-CN" sz="1800" b="1" dirty="0"/>
              <a:t>顶礼本师释迦摩尼佛</a:t>
            </a:r>
          </a:p>
          <a:p>
            <a:pPr lvl="0" algn="l" eaLnBrk="1" hangingPunct="1"/>
            <a:r>
              <a:rPr lang="zh-CN" altLang="zh-CN" sz="1800" b="1" dirty="0"/>
              <a:t>顶礼文殊智慧勇士</a:t>
            </a:r>
          </a:p>
          <a:p>
            <a:pPr lvl="0" algn="l" eaLnBrk="1" hangingPunct="1"/>
            <a:r>
              <a:rPr lang="zh-CN" altLang="zh-CN" sz="1800" b="1" dirty="0"/>
              <a:t>顶礼传承大恩上师</a:t>
            </a:r>
          </a:p>
        </p:txBody>
      </p:sp>
      <p:sp>
        <p:nvSpPr>
          <p:cNvPr id="5123" name="Rectangle 4"/>
          <p:cNvSpPr>
            <a:spLocks noGrp="1"/>
          </p:cNvSpPr>
          <p:nvPr/>
        </p:nvSpPr>
        <p:spPr>
          <a:xfrm>
            <a:off x="4427538" y="3789363"/>
            <a:ext cx="2573337" cy="1663700"/>
          </a:xfrm>
          <a:prstGeom prst="rect">
            <a:avLst/>
          </a:prstGeom>
          <a:noFill/>
          <a:ln w="9525">
            <a:noFill/>
          </a:ln>
        </p:spPr>
        <p:txBody>
          <a:bodyPr/>
          <a:lstStyle>
            <a:lvl1pPr marL="357505" indent="-357505" algn="just" rtl="0" eaLnBrk="0" fontAlgn="base" hangingPunct="0">
              <a:lnSpc>
                <a:spcPct val="110000"/>
              </a:lnSpc>
              <a:spcBef>
                <a:spcPts val="600"/>
              </a:spcBef>
              <a:spcAft>
                <a:spcPct val="0"/>
              </a:spcAft>
              <a:buClr>
                <a:schemeClr val="accent1"/>
              </a:buClr>
              <a:buSzPct val="80000"/>
              <a:buFont typeface="Wingdings" panose="05000000000000000000" pitchFamily="2" charset="2"/>
              <a:buChar char="{"/>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ct val="0"/>
              </a:spcAft>
              <a:buClr>
                <a:srgbClr val="DABE8B"/>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Arial" panose="020B060402020202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Arial" panose="020B060402020202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Arial" panose="020B0604020202020204" pitchFamily="34" charset="0"/>
                <a:ea typeface="+mn-ea"/>
                <a:cs typeface="+mn-cs"/>
              </a:defRPr>
            </a:lvl5pPr>
          </a:lstStyle>
          <a:p>
            <a:pPr marL="0" lvl="0" indent="0" algn="r" eaLnBrk="1" hangingPunct="1">
              <a:buClr>
                <a:srgbClr val="826951"/>
              </a:buClr>
              <a:buSzPct val="60000"/>
              <a:buFont typeface="Wingdings 2" pitchFamily="18" charset="2"/>
              <a:buNone/>
            </a:pPr>
            <a:r>
              <a:rPr lang="zh-CN" altLang="zh-CN" sz="1800" b="1" dirty="0">
                <a:solidFill>
                  <a:srgbClr val="616467"/>
                </a:solidFill>
                <a:latin typeface="Arial" panose="020B0604020202020204" pitchFamily="34" charset="0"/>
              </a:rPr>
              <a:t>自大圣境五台山</a:t>
            </a:r>
          </a:p>
          <a:p>
            <a:pPr marL="0" lvl="0" indent="0" algn="r" eaLnBrk="1" hangingPunct="1">
              <a:buClr>
                <a:srgbClr val="826951"/>
              </a:buClr>
              <a:buSzPct val="60000"/>
              <a:buFont typeface="Wingdings 2" pitchFamily="18" charset="2"/>
              <a:buNone/>
            </a:pPr>
            <a:r>
              <a:rPr lang="zh-CN" altLang="zh-CN" sz="1800" b="1" dirty="0">
                <a:solidFill>
                  <a:srgbClr val="616467"/>
                </a:solidFill>
                <a:latin typeface="Arial" panose="020B0604020202020204" pitchFamily="34" charset="0"/>
              </a:rPr>
              <a:t>文殊加持入心间</a:t>
            </a:r>
          </a:p>
          <a:p>
            <a:pPr marL="0" lvl="0" indent="0" algn="r" eaLnBrk="1" hangingPunct="1">
              <a:buClr>
                <a:srgbClr val="826951"/>
              </a:buClr>
              <a:buSzPct val="60000"/>
              <a:buFont typeface="Wingdings 2" pitchFamily="18" charset="2"/>
              <a:buNone/>
            </a:pPr>
            <a:r>
              <a:rPr lang="zh-CN" altLang="zh-CN" sz="1800" b="1" dirty="0">
                <a:solidFill>
                  <a:srgbClr val="616467"/>
                </a:solidFill>
                <a:latin typeface="Arial" panose="020B0604020202020204" pitchFamily="34" charset="0"/>
              </a:rPr>
              <a:t>祈祷晋美彭措足</a:t>
            </a:r>
          </a:p>
          <a:p>
            <a:pPr marL="0" lvl="0" indent="0" algn="r" eaLnBrk="1" hangingPunct="1">
              <a:buClr>
                <a:srgbClr val="826951"/>
              </a:buClr>
              <a:buSzPct val="60000"/>
              <a:buFont typeface="Wingdings 2" pitchFamily="18" charset="2"/>
              <a:buNone/>
            </a:pPr>
            <a:r>
              <a:rPr lang="zh-CN" altLang="zh-CN" sz="1800" b="1" dirty="0">
                <a:solidFill>
                  <a:srgbClr val="616467"/>
                </a:solidFill>
                <a:latin typeface="Arial" panose="020B0604020202020204" pitchFamily="34" charset="0"/>
              </a:rPr>
              <a:t>证悟意传求加持</a:t>
            </a:r>
          </a:p>
        </p:txBody>
      </p:sp>
      <p:sp>
        <p:nvSpPr>
          <p:cNvPr id="5124" name="Rectangle 5"/>
          <p:cNvSpPr>
            <a:spLocks noGrp="1"/>
          </p:cNvSpPr>
          <p:nvPr/>
        </p:nvSpPr>
        <p:spPr>
          <a:xfrm>
            <a:off x="2763838" y="5516563"/>
            <a:ext cx="5367337" cy="484187"/>
          </a:xfrm>
          <a:prstGeom prst="rect">
            <a:avLst/>
          </a:prstGeom>
          <a:noFill/>
          <a:ln w="9525">
            <a:noFill/>
          </a:ln>
        </p:spPr>
        <p:txBody>
          <a:bodyPr/>
          <a:lstStyle>
            <a:lvl1pPr marL="357505" indent="-357505" algn="just" rtl="0" eaLnBrk="0" fontAlgn="base" hangingPunct="0">
              <a:lnSpc>
                <a:spcPct val="110000"/>
              </a:lnSpc>
              <a:spcBef>
                <a:spcPts val="600"/>
              </a:spcBef>
              <a:spcAft>
                <a:spcPct val="0"/>
              </a:spcAft>
              <a:buClr>
                <a:schemeClr val="accent1"/>
              </a:buClr>
              <a:buSzPct val="80000"/>
              <a:buFont typeface="Wingdings" panose="05000000000000000000" pitchFamily="2" charset="2"/>
              <a:buChar char="{"/>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ct val="0"/>
              </a:spcAft>
              <a:buClr>
                <a:srgbClr val="DABE8B"/>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Arial" panose="020B060402020202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Arial" panose="020B060402020202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Arial" panose="020B0604020202020204" pitchFamily="34" charset="0"/>
                <a:ea typeface="+mn-ea"/>
                <a:cs typeface="+mn-cs"/>
              </a:defRPr>
            </a:lvl5pPr>
          </a:lstStyle>
          <a:p>
            <a:pPr marL="0" lvl="0" indent="0" eaLnBrk="1" hangingPunct="1">
              <a:buClr>
                <a:srgbClr val="826951"/>
              </a:buClr>
              <a:buSzPct val="60000"/>
              <a:buFont typeface="Wingdings 2" pitchFamily="18" charset="2"/>
              <a:buNone/>
            </a:pPr>
            <a:r>
              <a:rPr lang="zh-CN" altLang="zh-CN" sz="2000" b="1" i="1" dirty="0">
                <a:solidFill>
                  <a:srgbClr val="D00000"/>
                </a:solidFill>
                <a:latin typeface="Arial" panose="020B0604020202020204" pitchFamily="34" charset="0"/>
              </a:rPr>
              <a:t>为度化一切众生发无上殊胜的菩提心而学习</a:t>
            </a:r>
          </a:p>
        </p:txBody>
      </p:sp>
      <p:pic>
        <p:nvPicPr>
          <p:cNvPr id="5125" name="Picture 6" descr="%MV`K6N{36%5XM2A7BYBQ_4"/>
          <p:cNvPicPr>
            <a:picLocks noChangeAspect="1"/>
          </p:cNvPicPr>
          <p:nvPr/>
        </p:nvPicPr>
        <p:blipFill>
          <a:blip r:embed="rId2"/>
          <a:srcRect l="11063" r="957" b="48874"/>
          <a:stretch>
            <a:fillRect/>
          </a:stretch>
        </p:blipFill>
        <p:spPr>
          <a:xfrm>
            <a:off x="2195513" y="1557338"/>
            <a:ext cx="4673600" cy="2222500"/>
          </a:xfrm>
          <a:prstGeom prst="rect">
            <a:avLst/>
          </a:prstGeom>
          <a:noFill/>
          <a:ln w="9525">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斜纹 7"/>
          <p:cNvSpPr/>
          <p:nvPr/>
        </p:nvSpPr>
        <p:spPr>
          <a:xfrm>
            <a:off x="2268538" y="0"/>
            <a:ext cx="322262" cy="323850"/>
          </a:xfrm>
          <a:custGeom>
            <a:avLst/>
            <a:gdLst/>
            <a:ahLst/>
            <a:cxnLst>
              <a:cxn ang="0">
                <a:pos x="0" y="161925"/>
              </a:cxn>
              <a:cxn ang="0">
                <a:pos x="90213" y="0"/>
              </a:cxn>
              <a:cxn ang="0">
                <a:pos x="180431" y="0"/>
              </a:cxn>
              <a:cxn ang="0">
                <a:pos x="0" y="323850"/>
              </a:cxn>
              <a:cxn ang="0">
                <a:pos x="0" y="161925"/>
              </a:cxn>
            </a:cxnLst>
            <a:rect l="0" t="0" r="0" b="0"/>
            <a:pathLst>
              <a:path w="323850" h="323850">
                <a:moveTo>
                  <a:pt x="0" y="161925"/>
                </a:moveTo>
                <a:lnTo>
                  <a:pt x="161925" y="0"/>
                </a:lnTo>
                <a:lnTo>
                  <a:pt x="323850" y="0"/>
                </a:lnTo>
                <a:lnTo>
                  <a:pt x="0" y="323850"/>
                </a:lnTo>
                <a:lnTo>
                  <a:pt x="0" y="161925"/>
                </a:lnTo>
                <a:close/>
              </a:path>
            </a:pathLst>
          </a:custGeom>
          <a:solidFill>
            <a:schemeClr val="accent1">
              <a:alpha val="100000"/>
            </a:schemeClr>
          </a:solidFill>
          <a:ln w="9525">
            <a:noFill/>
          </a:ln>
        </p:spPr>
        <p:txBody>
          <a:bodyPr/>
          <a:lstStyle/>
          <a:p>
            <a:endParaRPr lang="zh-CN" altLang="en-US"/>
          </a:p>
        </p:txBody>
      </p:sp>
      <p:sp>
        <p:nvSpPr>
          <p:cNvPr id="29699" name="斜纹 7"/>
          <p:cNvSpPr/>
          <p:nvPr/>
        </p:nvSpPr>
        <p:spPr>
          <a:xfrm rot="10800000">
            <a:off x="8820150" y="404813"/>
            <a:ext cx="323850" cy="323850"/>
          </a:xfrm>
          <a:custGeom>
            <a:avLst/>
            <a:gdLst/>
            <a:ahLst/>
            <a:cxnLst>
              <a:cxn ang="0">
                <a:pos x="0" y="161925"/>
              </a:cxn>
              <a:cxn ang="0">
                <a:pos x="161925" y="0"/>
              </a:cxn>
              <a:cxn ang="0">
                <a:pos x="323850" y="0"/>
              </a:cxn>
              <a:cxn ang="0">
                <a:pos x="0" y="323850"/>
              </a:cxn>
              <a:cxn ang="0">
                <a:pos x="0" y="161925"/>
              </a:cxn>
            </a:cxnLst>
            <a:rect l="0" t="0" r="0" b="0"/>
            <a:pathLst>
              <a:path w="323850" h="323850">
                <a:moveTo>
                  <a:pt x="0" y="161925"/>
                </a:moveTo>
                <a:lnTo>
                  <a:pt x="161925" y="0"/>
                </a:lnTo>
                <a:lnTo>
                  <a:pt x="323850" y="0"/>
                </a:lnTo>
                <a:lnTo>
                  <a:pt x="0" y="323850"/>
                </a:lnTo>
                <a:lnTo>
                  <a:pt x="0" y="161925"/>
                </a:lnTo>
                <a:close/>
              </a:path>
            </a:pathLst>
          </a:custGeom>
          <a:solidFill>
            <a:schemeClr val="accent1">
              <a:alpha val="100000"/>
            </a:schemeClr>
          </a:solidFill>
          <a:ln w="9525">
            <a:noFill/>
          </a:ln>
        </p:spPr>
        <p:txBody>
          <a:bodyPr/>
          <a:lstStyle/>
          <a:p>
            <a:endParaRPr lang="zh-CN" altLang="en-US"/>
          </a:p>
        </p:txBody>
      </p:sp>
      <p:pic>
        <p:nvPicPr>
          <p:cNvPr id="29700" name="直接连接符 59"/>
          <p:cNvPicPr/>
          <p:nvPr/>
        </p:nvPicPr>
        <p:blipFill>
          <a:blip r:embed="rId2"/>
          <a:stretch>
            <a:fillRect/>
          </a:stretch>
        </p:blipFill>
        <p:spPr>
          <a:xfrm>
            <a:off x="2268538" y="692150"/>
            <a:ext cx="6696075" cy="46038"/>
          </a:xfrm>
          <a:prstGeom prst="rect">
            <a:avLst/>
          </a:prstGeom>
          <a:noFill/>
          <a:ln w="9525">
            <a:noFill/>
          </a:ln>
        </p:spPr>
      </p:pic>
      <p:sp>
        <p:nvSpPr>
          <p:cNvPr id="29701" name="TextBox 16"/>
          <p:cNvSpPr/>
          <p:nvPr/>
        </p:nvSpPr>
        <p:spPr>
          <a:xfrm>
            <a:off x="857250" y="2060575"/>
            <a:ext cx="6902450" cy="1322082"/>
          </a:xfrm>
          <a:prstGeom prst="roundRect">
            <a:avLst>
              <a:gd name="adj" fmla="val 10130"/>
            </a:avLst>
          </a:prstGeom>
          <a:noFill/>
          <a:ln w="25400" cap="flat" cmpd="sng">
            <a:solidFill>
              <a:srgbClr val="C00000"/>
            </a:solidFill>
            <a:prstDash val="sysDash"/>
            <a:headEnd type="none" w="med" len="med"/>
            <a:tailEnd type="none" w="med" len="med"/>
          </a:ln>
        </p:spPr>
        <p:txBody>
          <a:bodyPr>
            <a:spAutoFit/>
          </a:bodyPr>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hangingPunct="1">
              <a:lnSpc>
                <a:spcPct val="100000"/>
              </a:lnSpc>
              <a:spcBef>
                <a:spcPct val="0"/>
              </a:spcBef>
              <a:buClrTx/>
              <a:buSzTx/>
              <a:buNone/>
            </a:pPr>
            <a:r>
              <a:rPr lang="zh-CN" altLang="en-US" sz="800" b="1" dirty="0">
                <a:solidFill>
                  <a:srgbClr val="0045D0"/>
                </a:solidFill>
                <a:latin typeface="黑体" panose="02010609060101010101" pitchFamily="49" charset="-122"/>
                <a:ea typeface="楷体" panose="02010609060101010101" pitchFamily="49" charset="-122"/>
              </a:rPr>
              <a:t>    </a:t>
            </a:r>
            <a:endParaRPr lang="en-US" altLang="zh-CN" sz="1200" b="1" dirty="0">
              <a:solidFill>
                <a:srgbClr val="0045D0"/>
              </a:solidFill>
              <a:latin typeface="黑体" panose="02010609060101010101" pitchFamily="49" charset="-122"/>
              <a:ea typeface="楷体" panose="02010609060101010101" pitchFamily="49" charset="-122"/>
            </a:endParaRPr>
          </a:p>
          <a:p>
            <a:pPr marL="0" lvl="0" indent="0" algn="l" hangingPunct="1">
              <a:lnSpc>
                <a:spcPct val="120000"/>
              </a:lnSpc>
              <a:spcBef>
                <a:spcPct val="0"/>
              </a:spcBef>
              <a:buClrTx/>
              <a:buSzTx/>
              <a:buNone/>
            </a:pPr>
            <a:r>
              <a:rPr lang="en-US" altLang="zh-CN" sz="2800" dirty="0">
                <a:solidFill>
                  <a:srgbClr val="0045D0"/>
                </a:solidFill>
                <a:latin typeface="微软雅黑" panose="020B0503020204020204" pitchFamily="34" charset="-122"/>
                <a:ea typeface="微软雅黑" panose="020B0503020204020204" pitchFamily="34" charset="-122"/>
              </a:rPr>
              <a:t>2</a:t>
            </a:r>
            <a:r>
              <a:rPr lang="en-US" altLang="zh-CN" sz="2800" dirty="0" smtClean="0">
                <a:solidFill>
                  <a:srgbClr val="0045D0"/>
                </a:solidFill>
                <a:latin typeface="微软雅黑" panose="020B0503020204020204" pitchFamily="34" charset="-122"/>
                <a:ea typeface="微软雅黑" panose="020B0503020204020204" pitchFamily="34" charset="-122"/>
              </a:rPr>
              <a:t>.</a:t>
            </a:r>
            <a:r>
              <a:rPr lang="zh-CN" altLang="en-US" sz="2800" dirty="0">
                <a:solidFill>
                  <a:srgbClr val="0045D0"/>
                </a:solidFill>
                <a:latin typeface="微软雅黑" panose="020B0503020204020204" pitchFamily="34" charset="-122"/>
                <a:ea typeface="微软雅黑" panose="020B0503020204020204" pitchFamily="34" charset="-122"/>
              </a:rPr>
              <a:t>女人细滑柔软的身体，会给男人带来乐受，为什么说这是一种颠倒执著？</a:t>
            </a:r>
            <a:endParaRPr lang="zh-CN" altLang="en-US" sz="2800" dirty="0">
              <a:solidFill>
                <a:srgbClr val="0045D0"/>
              </a:solidFill>
              <a:latin typeface="微软雅黑" panose="020B0503020204020204" pitchFamily="34" charset="-122"/>
              <a:ea typeface="微软雅黑" panose="020B0503020204020204" pitchFamily="34" charset="-122"/>
            </a:endParaRPr>
          </a:p>
        </p:txBody>
      </p:sp>
      <p:pic>
        <p:nvPicPr>
          <p:cNvPr id="29702" name="Picture 11"/>
          <p:cNvPicPr>
            <a:picLocks noChangeAspect="1"/>
          </p:cNvPicPr>
          <p:nvPr/>
        </p:nvPicPr>
        <p:blipFill>
          <a:blip r:embed="rId3"/>
          <a:stretch>
            <a:fillRect/>
          </a:stretch>
        </p:blipFill>
        <p:spPr>
          <a:xfrm>
            <a:off x="7596188" y="1628775"/>
            <a:ext cx="1143000" cy="1143000"/>
          </a:xfrm>
          <a:prstGeom prst="rect">
            <a:avLst/>
          </a:prstGeom>
          <a:noFill/>
          <a:ln w="9525">
            <a:noFill/>
          </a:ln>
        </p:spPr>
      </p:pic>
      <p:sp>
        <p:nvSpPr>
          <p:cNvPr id="29703" name="Rectangle 5"/>
          <p:cNvSpPr>
            <a:spLocks noGrp="1"/>
          </p:cNvSpPr>
          <p:nvPr/>
        </p:nvSpPr>
        <p:spPr>
          <a:xfrm>
            <a:off x="2905125" y="209550"/>
            <a:ext cx="5422900" cy="461963"/>
          </a:xfrm>
          <a:prstGeom prst="rect">
            <a:avLst/>
          </a:prstGeom>
          <a:noFill/>
          <a:ln w="9525">
            <a:noFill/>
          </a:ln>
        </p:spPr>
        <p:txBody>
          <a:bodyPr anchor="b" anchorCtr="0"/>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ctr">
              <a:lnSpc>
                <a:spcPct val="90000"/>
              </a:lnSpc>
              <a:spcBef>
                <a:spcPct val="0"/>
              </a:spcBef>
              <a:buClrTx/>
              <a:buSzTx/>
              <a:buFont typeface="Arial" panose="020B0604020202020204" pitchFamily="34" charset="0"/>
              <a:buNone/>
            </a:pPr>
            <a:r>
              <a:rPr lang="zh-CN" altLang="zh-CN" sz="3200" b="1" dirty="0">
                <a:solidFill>
                  <a:srgbClr val="826951"/>
                </a:solidFill>
              </a:rPr>
              <a:t>思  考  题</a:t>
            </a:r>
          </a:p>
        </p:txBody>
      </p:sp>
      <p:sp>
        <p:nvSpPr>
          <p:cNvPr id="29704" name="圆角矩形 21"/>
          <p:cNvSpPr/>
          <p:nvPr/>
        </p:nvSpPr>
        <p:spPr>
          <a:xfrm>
            <a:off x="179388" y="115888"/>
            <a:ext cx="1944687" cy="649287"/>
          </a:xfrm>
          <a:prstGeom prst="roundRect">
            <a:avLst>
              <a:gd name="adj" fmla="val 16667"/>
            </a:avLst>
          </a:prstGeom>
          <a:solidFill>
            <a:schemeClr val="accent1">
              <a:alpha val="85097"/>
            </a:schemeClr>
          </a:solidFill>
          <a:ln w="9525">
            <a:noFill/>
          </a:ln>
          <a:effectLst>
            <a:outerShdw dist="38100" dir="2699999" algn="ctr" rotWithShape="0">
              <a:srgbClr val="000000">
                <a:alpha val="35999"/>
              </a:srgbClr>
            </a:outerShdw>
          </a:effectLst>
        </p:spPr>
        <p:txBody>
          <a:bodyPr/>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ctr">
              <a:lnSpc>
                <a:spcPct val="100000"/>
              </a:lnSpc>
              <a:spcBef>
                <a:spcPct val="0"/>
              </a:spcBef>
              <a:buClrTx/>
              <a:buSzTx/>
              <a:buFont typeface="Arial" panose="020B0604020202020204" pitchFamily="34" charset="0"/>
              <a:buNone/>
            </a:pPr>
            <a:r>
              <a:rPr lang="zh-CN" altLang="en-US" sz="1600" b="1" dirty="0">
                <a:solidFill>
                  <a:srgbClr val="FFFFFF"/>
                </a:solidFill>
                <a:latin typeface="楷体" panose="02010609060101010101" pitchFamily="49" charset="-122"/>
                <a:ea typeface="楷体" panose="02010609060101010101" pitchFamily="49" charset="-122"/>
              </a:rPr>
              <a:t>入行论</a:t>
            </a:r>
            <a:r>
              <a:rPr lang="en-US" altLang="zh-CN" sz="1600" b="1" dirty="0">
                <a:solidFill>
                  <a:srgbClr val="FFFFFF"/>
                </a:solidFill>
                <a:latin typeface="楷体" panose="02010609060101010101" pitchFamily="49" charset="-122"/>
                <a:ea typeface="楷体" panose="02010609060101010101" pitchFamily="49" charset="-122"/>
              </a:rPr>
              <a:t>·</a:t>
            </a:r>
            <a:r>
              <a:rPr lang="zh-CN" altLang="en-US" sz="1600" b="1" dirty="0" smtClean="0">
                <a:solidFill>
                  <a:srgbClr val="FFFFFF"/>
                </a:solidFill>
                <a:latin typeface="楷体" panose="02010609060101010101" pitchFamily="49" charset="-122"/>
                <a:ea typeface="楷体" panose="02010609060101010101" pitchFamily="49" charset="-122"/>
              </a:rPr>
              <a:t>第</a:t>
            </a:r>
            <a:r>
              <a:rPr lang="en-US" altLang="zh-CN" sz="1600" b="1" dirty="0" smtClean="0">
                <a:solidFill>
                  <a:srgbClr val="FFFFFF"/>
                </a:solidFill>
                <a:latin typeface="楷体" panose="02010609060101010101" pitchFamily="49" charset="-122"/>
                <a:ea typeface="楷体" panose="02010609060101010101" pitchFamily="49" charset="-122"/>
              </a:rPr>
              <a:t>122</a:t>
            </a:r>
            <a:r>
              <a:rPr lang="zh-CN" altLang="en-US" sz="1600" b="1" dirty="0" smtClean="0">
                <a:solidFill>
                  <a:srgbClr val="FFFFFF"/>
                </a:solidFill>
                <a:latin typeface="楷体" panose="02010609060101010101" pitchFamily="49" charset="-122"/>
                <a:ea typeface="楷体" panose="02010609060101010101" pitchFamily="49" charset="-122"/>
              </a:rPr>
              <a:t>课</a:t>
            </a:r>
            <a:endParaRPr lang="en-US" altLang="zh-CN" sz="1600" b="1" dirty="0">
              <a:solidFill>
                <a:srgbClr val="FFFFFF"/>
              </a:solidFill>
              <a:latin typeface="楷体" panose="02010609060101010101" pitchFamily="49" charset="-122"/>
              <a:ea typeface="楷体" panose="02010609060101010101" pitchFamily="49" charset="-122"/>
            </a:endParaRPr>
          </a:p>
          <a:p>
            <a:pPr marL="0" lvl="0" indent="0" algn="ctr">
              <a:lnSpc>
                <a:spcPct val="100000"/>
              </a:lnSpc>
              <a:spcBef>
                <a:spcPct val="0"/>
              </a:spcBef>
              <a:buClrTx/>
              <a:buSzTx/>
              <a:buFont typeface="Arial" panose="020B0604020202020204" pitchFamily="34" charset="0"/>
              <a:buNone/>
            </a:pPr>
            <a:r>
              <a:rPr lang="zh-CN" altLang="en-US" sz="1500" b="1" dirty="0">
                <a:solidFill>
                  <a:srgbClr val="FFFFFF"/>
                </a:solidFill>
                <a:latin typeface="楷体" panose="02010609060101010101" pitchFamily="49" charset="-122"/>
                <a:ea typeface="楷体" panose="02010609060101010101" pitchFamily="49" charset="-122"/>
              </a:rPr>
              <a:t>索达吉仁波切 宣讲</a:t>
            </a:r>
          </a:p>
        </p:txBody>
      </p:sp>
    </p:spTree>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斜纹 7"/>
          <p:cNvSpPr/>
          <p:nvPr/>
        </p:nvSpPr>
        <p:spPr>
          <a:xfrm>
            <a:off x="2268538" y="0"/>
            <a:ext cx="322262" cy="323850"/>
          </a:xfrm>
          <a:custGeom>
            <a:avLst/>
            <a:gdLst/>
            <a:ahLst/>
            <a:cxnLst>
              <a:cxn ang="0">
                <a:pos x="0" y="161925"/>
              </a:cxn>
              <a:cxn ang="0">
                <a:pos x="90213" y="0"/>
              </a:cxn>
              <a:cxn ang="0">
                <a:pos x="180431" y="0"/>
              </a:cxn>
              <a:cxn ang="0">
                <a:pos x="0" y="323850"/>
              </a:cxn>
              <a:cxn ang="0">
                <a:pos x="0" y="161925"/>
              </a:cxn>
            </a:cxnLst>
            <a:rect l="0" t="0" r="0" b="0"/>
            <a:pathLst>
              <a:path w="323850" h="323850">
                <a:moveTo>
                  <a:pt x="0" y="161925"/>
                </a:moveTo>
                <a:lnTo>
                  <a:pt x="161925" y="0"/>
                </a:lnTo>
                <a:lnTo>
                  <a:pt x="323850" y="0"/>
                </a:lnTo>
                <a:lnTo>
                  <a:pt x="0" y="323850"/>
                </a:lnTo>
                <a:lnTo>
                  <a:pt x="0" y="161925"/>
                </a:lnTo>
                <a:close/>
              </a:path>
            </a:pathLst>
          </a:custGeom>
          <a:solidFill>
            <a:schemeClr val="accent1">
              <a:alpha val="100000"/>
            </a:schemeClr>
          </a:solidFill>
          <a:ln w="9525">
            <a:noFill/>
          </a:ln>
        </p:spPr>
        <p:txBody>
          <a:bodyPr/>
          <a:lstStyle/>
          <a:p>
            <a:endParaRPr lang="zh-CN" altLang="en-US"/>
          </a:p>
        </p:txBody>
      </p:sp>
      <p:sp>
        <p:nvSpPr>
          <p:cNvPr id="29699" name="斜纹 7"/>
          <p:cNvSpPr/>
          <p:nvPr/>
        </p:nvSpPr>
        <p:spPr>
          <a:xfrm rot="10800000">
            <a:off x="8820150" y="404813"/>
            <a:ext cx="323850" cy="323850"/>
          </a:xfrm>
          <a:custGeom>
            <a:avLst/>
            <a:gdLst/>
            <a:ahLst/>
            <a:cxnLst>
              <a:cxn ang="0">
                <a:pos x="0" y="161925"/>
              </a:cxn>
              <a:cxn ang="0">
                <a:pos x="161925" y="0"/>
              </a:cxn>
              <a:cxn ang="0">
                <a:pos x="323850" y="0"/>
              </a:cxn>
              <a:cxn ang="0">
                <a:pos x="0" y="323850"/>
              </a:cxn>
              <a:cxn ang="0">
                <a:pos x="0" y="161925"/>
              </a:cxn>
            </a:cxnLst>
            <a:rect l="0" t="0" r="0" b="0"/>
            <a:pathLst>
              <a:path w="323850" h="323850">
                <a:moveTo>
                  <a:pt x="0" y="161925"/>
                </a:moveTo>
                <a:lnTo>
                  <a:pt x="161925" y="0"/>
                </a:lnTo>
                <a:lnTo>
                  <a:pt x="323850" y="0"/>
                </a:lnTo>
                <a:lnTo>
                  <a:pt x="0" y="323850"/>
                </a:lnTo>
                <a:lnTo>
                  <a:pt x="0" y="161925"/>
                </a:lnTo>
                <a:close/>
              </a:path>
            </a:pathLst>
          </a:custGeom>
          <a:solidFill>
            <a:schemeClr val="accent1">
              <a:alpha val="100000"/>
            </a:schemeClr>
          </a:solidFill>
          <a:ln w="9525">
            <a:noFill/>
          </a:ln>
        </p:spPr>
        <p:txBody>
          <a:bodyPr/>
          <a:lstStyle/>
          <a:p>
            <a:endParaRPr lang="zh-CN" altLang="en-US"/>
          </a:p>
        </p:txBody>
      </p:sp>
      <p:pic>
        <p:nvPicPr>
          <p:cNvPr id="29700" name="直接连接符 59"/>
          <p:cNvPicPr/>
          <p:nvPr/>
        </p:nvPicPr>
        <p:blipFill>
          <a:blip r:embed="rId2"/>
          <a:stretch>
            <a:fillRect/>
          </a:stretch>
        </p:blipFill>
        <p:spPr>
          <a:xfrm>
            <a:off x="2268538" y="692150"/>
            <a:ext cx="6696075" cy="46038"/>
          </a:xfrm>
          <a:prstGeom prst="rect">
            <a:avLst/>
          </a:prstGeom>
          <a:noFill/>
          <a:ln w="9525">
            <a:noFill/>
          </a:ln>
        </p:spPr>
      </p:pic>
      <p:sp>
        <p:nvSpPr>
          <p:cNvPr id="29701" name="TextBox 16"/>
          <p:cNvSpPr/>
          <p:nvPr/>
        </p:nvSpPr>
        <p:spPr>
          <a:xfrm>
            <a:off x="857250" y="2060575"/>
            <a:ext cx="6902450" cy="1322082"/>
          </a:xfrm>
          <a:prstGeom prst="roundRect">
            <a:avLst>
              <a:gd name="adj" fmla="val 10130"/>
            </a:avLst>
          </a:prstGeom>
          <a:noFill/>
          <a:ln w="25400" cap="flat" cmpd="sng">
            <a:solidFill>
              <a:srgbClr val="C00000"/>
            </a:solidFill>
            <a:prstDash val="sysDash"/>
            <a:headEnd type="none" w="med" len="med"/>
            <a:tailEnd type="none" w="med" len="med"/>
          </a:ln>
        </p:spPr>
        <p:txBody>
          <a:bodyPr>
            <a:spAutoFit/>
          </a:bodyPr>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hangingPunct="1">
              <a:lnSpc>
                <a:spcPct val="100000"/>
              </a:lnSpc>
              <a:spcBef>
                <a:spcPct val="0"/>
              </a:spcBef>
              <a:buClrTx/>
              <a:buSzTx/>
              <a:buNone/>
            </a:pPr>
            <a:r>
              <a:rPr lang="zh-CN" altLang="en-US" sz="800" b="1" dirty="0">
                <a:solidFill>
                  <a:srgbClr val="0045D0"/>
                </a:solidFill>
                <a:latin typeface="黑体" panose="02010609060101010101" pitchFamily="49" charset="-122"/>
                <a:ea typeface="楷体" panose="02010609060101010101" pitchFamily="49" charset="-122"/>
              </a:rPr>
              <a:t>    </a:t>
            </a:r>
            <a:endParaRPr lang="en-US" altLang="zh-CN" sz="1200" b="1" dirty="0">
              <a:solidFill>
                <a:srgbClr val="0045D0"/>
              </a:solidFill>
              <a:latin typeface="黑体" panose="02010609060101010101" pitchFamily="49" charset="-122"/>
              <a:ea typeface="楷体" panose="02010609060101010101" pitchFamily="49" charset="-122"/>
            </a:endParaRPr>
          </a:p>
          <a:p>
            <a:pPr marL="0" lvl="0" indent="0" algn="l" hangingPunct="1">
              <a:lnSpc>
                <a:spcPct val="120000"/>
              </a:lnSpc>
              <a:spcBef>
                <a:spcPct val="0"/>
              </a:spcBef>
              <a:buClrTx/>
              <a:buSzTx/>
              <a:buNone/>
            </a:pPr>
            <a:r>
              <a:rPr lang="en-US" altLang="zh-CN" sz="2800" dirty="0">
                <a:solidFill>
                  <a:srgbClr val="0045D0"/>
                </a:solidFill>
                <a:latin typeface="微软雅黑" panose="020B0503020204020204" pitchFamily="34" charset="-122"/>
                <a:ea typeface="微软雅黑" panose="020B0503020204020204" pitchFamily="34" charset="-122"/>
              </a:rPr>
              <a:t>3</a:t>
            </a:r>
            <a:r>
              <a:rPr lang="en-US" altLang="zh-CN" sz="2800" dirty="0" smtClean="0">
                <a:solidFill>
                  <a:srgbClr val="0045D0"/>
                </a:solidFill>
                <a:latin typeface="微软雅黑" panose="020B0503020204020204" pitchFamily="34" charset="-122"/>
                <a:ea typeface="微软雅黑" panose="020B0503020204020204" pitchFamily="34" charset="-122"/>
              </a:rPr>
              <a:t>.</a:t>
            </a:r>
            <a:r>
              <a:rPr lang="zh-CN" altLang="en-US" sz="2800" dirty="0">
                <a:solidFill>
                  <a:srgbClr val="0045D0"/>
                </a:solidFill>
                <a:latin typeface="微软雅黑" panose="020B0503020204020204" pitchFamily="34" charset="-122"/>
                <a:ea typeface="微软雅黑" panose="020B0503020204020204" pitchFamily="34" charset="-122"/>
              </a:rPr>
              <a:t>现在的社会贪欲纵横，在这种环境中，你应该怎样护持自己的正知正念？</a:t>
            </a:r>
            <a:endParaRPr lang="zh-CN" altLang="en-US" sz="2800" dirty="0">
              <a:solidFill>
                <a:srgbClr val="0045D0"/>
              </a:solidFill>
              <a:latin typeface="微软雅黑" panose="020B0503020204020204" pitchFamily="34" charset="-122"/>
              <a:ea typeface="微软雅黑" panose="020B0503020204020204" pitchFamily="34" charset="-122"/>
            </a:endParaRPr>
          </a:p>
        </p:txBody>
      </p:sp>
      <p:pic>
        <p:nvPicPr>
          <p:cNvPr id="29702" name="Picture 11"/>
          <p:cNvPicPr>
            <a:picLocks noChangeAspect="1"/>
          </p:cNvPicPr>
          <p:nvPr/>
        </p:nvPicPr>
        <p:blipFill>
          <a:blip r:embed="rId3"/>
          <a:stretch>
            <a:fillRect/>
          </a:stretch>
        </p:blipFill>
        <p:spPr>
          <a:xfrm>
            <a:off x="7596188" y="1628775"/>
            <a:ext cx="1143000" cy="1143000"/>
          </a:xfrm>
          <a:prstGeom prst="rect">
            <a:avLst/>
          </a:prstGeom>
          <a:noFill/>
          <a:ln w="9525">
            <a:noFill/>
          </a:ln>
        </p:spPr>
      </p:pic>
      <p:sp>
        <p:nvSpPr>
          <p:cNvPr id="29703" name="Rectangle 5"/>
          <p:cNvSpPr>
            <a:spLocks noGrp="1"/>
          </p:cNvSpPr>
          <p:nvPr/>
        </p:nvSpPr>
        <p:spPr>
          <a:xfrm>
            <a:off x="2905125" y="209550"/>
            <a:ext cx="5422900" cy="461963"/>
          </a:xfrm>
          <a:prstGeom prst="rect">
            <a:avLst/>
          </a:prstGeom>
          <a:noFill/>
          <a:ln w="9525">
            <a:noFill/>
          </a:ln>
        </p:spPr>
        <p:txBody>
          <a:bodyPr anchor="b" anchorCtr="0"/>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ctr">
              <a:lnSpc>
                <a:spcPct val="90000"/>
              </a:lnSpc>
              <a:spcBef>
                <a:spcPct val="0"/>
              </a:spcBef>
              <a:buClrTx/>
              <a:buSzTx/>
              <a:buFont typeface="Arial" panose="020B0604020202020204" pitchFamily="34" charset="0"/>
              <a:buNone/>
            </a:pPr>
            <a:r>
              <a:rPr lang="zh-CN" altLang="zh-CN" sz="3200" b="1" dirty="0">
                <a:solidFill>
                  <a:srgbClr val="826951"/>
                </a:solidFill>
              </a:rPr>
              <a:t>思  考  题</a:t>
            </a:r>
          </a:p>
        </p:txBody>
      </p:sp>
      <p:sp>
        <p:nvSpPr>
          <p:cNvPr id="29704" name="圆角矩形 21"/>
          <p:cNvSpPr/>
          <p:nvPr/>
        </p:nvSpPr>
        <p:spPr>
          <a:xfrm>
            <a:off x="179388" y="115888"/>
            <a:ext cx="1944687" cy="649287"/>
          </a:xfrm>
          <a:prstGeom prst="roundRect">
            <a:avLst>
              <a:gd name="adj" fmla="val 16667"/>
            </a:avLst>
          </a:prstGeom>
          <a:solidFill>
            <a:schemeClr val="accent1">
              <a:alpha val="85097"/>
            </a:schemeClr>
          </a:solidFill>
          <a:ln w="9525">
            <a:noFill/>
          </a:ln>
          <a:effectLst>
            <a:outerShdw dist="38100" dir="2699999" algn="ctr" rotWithShape="0">
              <a:srgbClr val="000000">
                <a:alpha val="35999"/>
              </a:srgbClr>
            </a:outerShdw>
          </a:effectLst>
        </p:spPr>
        <p:txBody>
          <a:bodyPr/>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ctr">
              <a:lnSpc>
                <a:spcPct val="100000"/>
              </a:lnSpc>
              <a:spcBef>
                <a:spcPct val="0"/>
              </a:spcBef>
              <a:buClrTx/>
              <a:buSzTx/>
              <a:buFont typeface="Arial" panose="020B0604020202020204" pitchFamily="34" charset="0"/>
              <a:buNone/>
            </a:pPr>
            <a:r>
              <a:rPr lang="zh-CN" altLang="en-US" sz="1600" b="1" dirty="0">
                <a:solidFill>
                  <a:srgbClr val="FFFFFF"/>
                </a:solidFill>
                <a:latin typeface="楷体" panose="02010609060101010101" pitchFamily="49" charset="-122"/>
                <a:ea typeface="楷体" panose="02010609060101010101" pitchFamily="49" charset="-122"/>
              </a:rPr>
              <a:t>入行论</a:t>
            </a:r>
            <a:r>
              <a:rPr lang="en-US" altLang="zh-CN" sz="1600" b="1" dirty="0">
                <a:solidFill>
                  <a:srgbClr val="FFFFFF"/>
                </a:solidFill>
                <a:latin typeface="楷体" panose="02010609060101010101" pitchFamily="49" charset="-122"/>
                <a:ea typeface="楷体" panose="02010609060101010101" pitchFamily="49" charset="-122"/>
              </a:rPr>
              <a:t>·</a:t>
            </a:r>
            <a:r>
              <a:rPr lang="zh-CN" altLang="en-US" sz="1600" b="1" dirty="0" smtClean="0">
                <a:solidFill>
                  <a:srgbClr val="FFFFFF"/>
                </a:solidFill>
                <a:latin typeface="楷体" panose="02010609060101010101" pitchFamily="49" charset="-122"/>
                <a:ea typeface="楷体" panose="02010609060101010101" pitchFamily="49" charset="-122"/>
              </a:rPr>
              <a:t>第</a:t>
            </a:r>
            <a:r>
              <a:rPr lang="en-US" altLang="zh-CN" sz="1600" b="1" dirty="0" smtClean="0">
                <a:solidFill>
                  <a:srgbClr val="FFFFFF"/>
                </a:solidFill>
                <a:latin typeface="楷体" panose="02010609060101010101" pitchFamily="49" charset="-122"/>
                <a:ea typeface="楷体" panose="02010609060101010101" pitchFamily="49" charset="-122"/>
              </a:rPr>
              <a:t>122</a:t>
            </a:r>
            <a:r>
              <a:rPr lang="zh-CN" altLang="en-US" sz="1600" b="1" dirty="0" smtClean="0">
                <a:solidFill>
                  <a:srgbClr val="FFFFFF"/>
                </a:solidFill>
                <a:latin typeface="楷体" panose="02010609060101010101" pitchFamily="49" charset="-122"/>
                <a:ea typeface="楷体" panose="02010609060101010101" pitchFamily="49" charset="-122"/>
              </a:rPr>
              <a:t>课</a:t>
            </a:r>
            <a:endParaRPr lang="en-US" altLang="zh-CN" sz="1600" b="1" dirty="0">
              <a:solidFill>
                <a:srgbClr val="FFFFFF"/>
              </a:solidFill>
              <a:latin typeface="楷体" panose="02010609060101010101" pitchFamily="49" charset="-122"/>
              <a:ea typeface="楷体" panose="02010609060101010101" pitchFamily="49" charset="-122"/>
            </a:endParaRPr>
          </a:p>
          <a:p>
            <a:pPr marL="0" lvl="0" indent="0" algn="ctr">
              <a:lnSpc>
                <a:spcPct val="100000"/>
              </a:lnSpc>
              <a:spcBef>
                <a:spcPct val="0"/>
              </a:spcBef>
              <a:buClrTx/>
              <a:buSzTx/>
              <a:buFont typeface="Arial" panose="020B0604020202020204" pitchFamily="34" charset="0"/>
              <a:buNone/>
            </a:pPr>
            <a:r>
              <a:rPr lang="zh-CN" altLang="en-US" sz="1500" b="1" dirty="0">
                <a:solidFill>
                  <a:srgbClr val="FFFFFF"/>
                </a:solidFill>
                <a:latin typeface="楷体" panose="02010609060101010101" pitchFamily="49" charset="-122"/>
                <a:ea typeface="楷体" panose="02010609060101010101" pitchFamily="49" charset="-122"/>
              </a:rPr>
              <a:t>索达吉仁波切 宣讲</a:t>
            </a:r>
          </a:p>
        </p:txBody>
      </p:sp>
    </p:spTree>
    <p:extLst>
      <p:ext uri="{BB962C8B-B14F-4D97-AF65-F5344CB8AC3E}">
        <p14:creationId xmlns:p14="http://schemas.microsoft.com/office/powerpoint/2010/main" val="2974223569"/>
      </p:ext>
    </p:extLst>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p:cNvSpPr>
          <p:nvPr>
            <p:ph type="title" idx="4294967295"/>
          </p:nvPr>
        </p:nvSpPr>
        <p:spPr>
          <a:xfrm>
            <a:off x="638175" y="312738"/>
            <a:ext cx="7851775" cy="654050"/>
          </a:xfrm>
          <a:solidFill>
            <a:srgbClr val="990000">
              <a:alpha val="100000"/>
            </a:srgbClr>
          </a:solidFill>
        </p:spPr>
        <p:txBody>
          <a:bodyPr vert="horz" wrap="square" lIns="91440" tIns="45720" rIns="91440" bIns="45720" anchor="b" anchorCtr="0"/>
          <a:lstStyle/>
          <a:p>
            <a:pPr algn="ctr" eaLnBrk="1" hangingPunct="1"/>
            <a:r>
              <a:rPr lang="zh-CN" altLang="zh-CN" dirty="0">
                <a:solidFill>
                  <a:schemeClr val="bg1"/>
                </a:solidFill>
                <a:latin typeface="幼圆" pitchFamily="49" charset="-122"/>
              </a:rPr>
              <a:t>回      向</a:t>
            </a:r>
          </a:p>
        </p:txBody>
      </p:sp>
      <p:sp>
        <p:nvSpPr>
          <p:cNvPr id="32771" name="Rectangle 3"/>
          <p:cNvSpPr>
            <a:spLocks noGrp="1"/>
          </p:cNvSpPr>
          <p:nvPr>
            <p:ph type="body" idx="4294967295"/>
          </p:nvPr>
        </p:nvSpPr>
        <p:spPr>
          <a:xfrm>
            <a:off x="1849438" y="1111250"/>
            <a:ext cx="5429250" cy="5491163"/>
          </a:xfrm>
          <a:ln w="76200" cmpd="tri">
            <a:solidFill>
              <a:srgbClr val="990000">
                <a:alpha val="100000"/>
              </a:srgbClr>
            </a:solidFill>
            <a:miter lim="800000"/>
          </a:ln>
        </p:spPr>
        <p:txBody>
          <a:bodyPr vert="horz" wrap="square" lIns="91440" tIns="45720" rIns="91440" bIns="45720" anchor="t" anchorCtr="0"/>
          <a:lstStyle/>
          <a:p>
            <a:pPr algn="ctr" eaLnBrk="1" hangingPunct="1">
              <a:lnSpc>
                <a:spcPct val="90000"/>
              </a:lnSpc>
              <a:buNone/>
            </a:pPr>
            <a:endParaRPr lang="zh-CN" altLang="en-US" sz="1800" b="1" dirty="0">
              <a:solidFill>
                <a:srgbClr val="990000"/>
              </a:solidFill>
              <a:latin typeface="宋体" panose="02010600030101010101" pitchFamily="2" charset="-122"/>
            </a:endParaRPr>
          </a:p>
          <a:p>
            <a:pPr algn="ctr" eaLnBrk="1" hangingPunct="1">
              <a:lnSpc>
                <a:spcPct val="90000"/>
              </a:lnSpc>
              <a:buNone/>
            </a:pPr>
            <a:r>
              <a:rPr lang="zh-CN" altLang="en-US" b="1" dirty="0">
                <a:solidFill>
                  <a:srgbClr val="990000"/>
                </a:solidFill>
                <a:latin typeface="宋体" panose="02010600030101010101" pitchFamily="2" charset="-122"/>
              </a:rPr>
              <a:t>所南德义檀嘉热巴涅</a:t>
            </a:r>
            <a:endParaRPr lang="en-US" altLang="zh-CN" b="1" dirty="0">
              <a:solidFill>
                <a:srgbClr val="990000"/>
              </a:solidFill>
              <a:latin typeface="宋体" panose="02010600030101010101" pitchFamily="2" charset="-122"/>
            </a:endParaRPr>
          </a:p>
          <a:p>
            <a:pPr algn="ctr" eaLnBrk="1" hangingPunct="1">
              <a:lnSpc>
                <a:spcPct val="90000"/>
              </a:lnSpc>
              <a:buNone/>
            </a:pPr>
            <a:r>
              <a:rPr lang="zh-CN" altLang="en-US" b="1" dirty="0">
                <a:solidFill>
                  <a:srgbClr val="990000"/>
                </a:solidFill>
                <a:latin typeface="宋体" panose="02010600030101010101" pitchFamily="2" charset="-122"/>
              </a:rPr>
              <a:t>托内尼波札南潘协将 </a:t>
            </a:r>
            <a:endParaRPr lang="en-US" altLang="zh-CN" b="1" dirty="0">
              <a:solidFill>
                <a:srgbClr val="990000"/>
              </a:solidFill>
              <a:latin typeface="宋体" panose="02010600030101010101" pitchFamily="2" charset="-122"/>
            </a:endParaRPr>
          </a:p>
          <a:p>
            <a:pPr algn="ctr" eaLnBrk="1" hangingPunct="1">
              <a:lnSpc>
                <a:spcPct val="90000"/>
              </a:lnSpc>
              <a:buNone/>
            </a:pPr>
            <a:r>
              <a:rPr lang="zh-CN" altLang="en-US" b="1" dirty="0">
                <a:solidFill>
                  <a:srgbClr val="990000"/>
                </a:solidFill>
                <a:latin typeface="宋体" panose="02010600030101010101" pitchFamily="2" charset="-122"/>
              </a:rPr>
              <a:t>杰嘎纳其瓦隆彻巴耶 </a:t>
            </a:r>
            <a:endParaRPr lang="en-US" altLang="zh-CN" b="1" dirty="0">
              <a:solidFill>
                <a:srgbClr val="990000"/>
              </a:solidFill>
              <a:latin typeface="宋体" panose="02010600030101010101" pitchFamily="2" charset="-122"/>
            </a:endParaRPr>
          </a:p>
          <a:p>
            <a:pPr algn="ctr" eaLnBrk="1" hangingPunct="1">
              <a:lnSpc>
                <a:spcPct val="90000"/>
              </a:lnSpc>
              <a:buNone/>
            </a:pPr>
            <a:r>
              <a:rPr lang="zh-CN" altLang="en-US" b="1" dirty="0">
                <a:solidFill>
                  <a:srgbClr val="990000"/>
                </a:solidFill>
                <a:latin typeface="宋体" panose="02010600030101010101" pitchFamily="2" charset="-122"/>
              </a:rPr>
              <a:t>哲波措利卓瓦卓瓦效</a:t>
            </a:r>
            <a:endParaRPr lang="en-US" altLang="zh-CN" b="1" dirty="0">
              <a:solidFill>
                <a:srgbClr val="990000"/>
              </a:solidFill>
              <a:latin typeface="宋体" panose="02010600030101010101" pitchFamily="2" charset="-122"/>
            </a:endParaRPr>
          </a:p>
          <a:p>
            <a:pPr algn="ctr" eaLnBrk="1" hangingPunct="1">
              <a:lnSpc>
                <a:spcPct val="90000"/>
              </a:lnSpc>
              <a:buNone/>
            </a:pPr>
            <a:endParaRPr lang="en-US" altLang="zh-CN" b="1" dirty="0">
              <a:solidFill>
                <a:srgbClr val="990000"/>
              </a:solidFill>
              <a:latin typeface="宋体" panose="02010600030101010101" pitchFamily="2" charset="-122"/>
            </a:endParaRPr>
          </a:p>
          <a:p>
            <a:pPr algn="ctr" eaLnBrk="1" hangingPunct="1">
              <a:lnSpc>
                <a:spcPct val="90000"/>
              </a:lnSpc>
              <a:buNone/>
            </a:pPr>
            <a:r>
              <a:rPr lang="zh-CN" altLang="en-US" b="1" dirty="0">
                <a:solidFill>
                  <a:srgbClr val="990000"/>
                </a:solidFill>
                <a:latin typeface="宋体" panose="02010600030101010101" pitchFamily="2" charset="-122"/>
              </a:rPr>
              <a:t>文殊师利勇猛智  普贤慧行亦复然</a:t>
            </a:r>
          </a:p>
          <a:p>
            <a:pPr algn="ctr" eaLnBrk="1" hangingPunct="1">
              <a:lnSpc>
                <a:spcPct val="90000"/>
              </a:lnSpc>
              <a:buNone/>
            </a:pPr>
            <a:r>
              <a:rPr lang="zh-CN" altLang="en-US" b="1" dirty="0">
                <a:solidFill>
                  <a:srgbClr val="990000"/>
                </a:solidFill>
                <a:latin typeface="宋体" panose="02010600030101010101" pitchFamily="2" charset="-122"/>
              </a:rPr>
              <a:t>我今回向诸善根   随彼一切常修学</a:t>
            </a:r>
            <a:endParaRPr lang="en-US" altLang="zh-CN" b="1" dirty="0">
              <a:solidFill>
                <a:srgbClr val="990000"/>
              </a:solidFill>
              <a:latin typeface="宋体" panose="02010600030101010101" pitchFamily="2" charset="-122"/>
            </a:endParaRPr>
          </a:p>
          <a:p>
            <a:pPr algn="ctr" eaLnBrk="1" hangingPunct="1">
              <a:lnSpc>
                <a:spcPct val="90000"/>
              </a:lnSpc>
              <a:buNone/>
            </a:pPr>
            <a:r>
              <a:rPr lang="zh-CN" altLang="en-US" b="1" dirty="0">
                <a:solidFill>
                  <a:srgbClr val="990000"/>
                </a:solidFill>
                <a:latin typeface="宋体" panose="02010600030101010101" pitchFamily="2" charset="-122"/>
              </a:rPr>
              <a:t>三世诸佛所称叹   如是最胜诸大愿</a:t>
            </a:r>
            <a:endParaRPr lang="en-US" altLang="zh-CN" b="1" dirty="0">
              <a:solidFill>
                <a:srgbClr val="990000"/>
              </a:solidFill>
              <a:latin typeface="宋体" panose="02010600030101010101" pitchFamily="2" charset="-122"/>
            </a:endParaRPr>
          </a:p>
          <a:p>
            <a:pPr algn="ctr" eaLnBrk="1" hangingPunct="1">
              <a:lnSpc>
                <a:spcPct val="90000"/>
              </a:lnSpc>
              <a:buNone/>
            </a:pPr>
            <a:r>
              <a:rPr lang="zh-CN" altLang="en-US" b="1" dirty="0">
                <a:solidFill>
                  <a:srgbClr val="990000"/>
                </a:solidFill>
                <a:latin typeface="宋体" panose="02010600030101010101" pitchFamily="2" charset="-122"/>
              </a:rPr>
              <a:t>我今回向诸善根   为得普贤殊胜行</a:t>
            </a:r>
            <a:endParaRPr lang="en-US" altLang="zh-CN" b="1" dirty="0">
              <a:solidFill>
                <a:srgbClr val="990000"/>
              </a:solidFill>
              <a:latin typeface="宋体" panose="02010600030101010101" pitchFamily="2" charset="-122"/>
            </a:endParaRPr>
          </a:p>
          <a:p>
            <a:pPr algn="ctr" eaLnBrk="1" hangingPunct="1">
              <a:lnSpc>
                <a:spcPct val="90000"/>
              </a:lnSpc>
              <a:buNone/>
            </a:pPr>
            <a:endParaRPr lang="en-US" altLang="zh-CN" b="1" dirty="0">
              <a:solidFill>
                <a:srgbClr val="990000"/>
              </a:solidFill>
              <a:latin typeface="宋体" panose="02010600030101010101" pitchFamily="2" charset="-122"/>
            </a:endParaRPr>
          </a:p>
          <a:p>
            <a:pPr algn="ctr" eaLnBrk="1" hangingPunct="1">
              <a:lnSpc>
                <a:spcPct val="90000"/>
              </a:lnSpc>
              <a:buNone/>
            </a:pPr>
            <a:r>
              <a:rPr lang="zh-CN" altLang="en-US" b="1" dirty="0">
                <a:solidFill>
                  <a:srgbClr val="990000"/>
                </a:solidFill>
                <a:latin typeface="宋体" panose="02010600030101010101" pitchFamily="2" charset="-122"/>
              </a:rPr>
              <a:t>生生世世不离师</a:t>
            </a:r>
            <a:r>
              <a:rPr lang="en-US" altLang="zh-CN" b="1" dirty="0">
                <a:solidFill>
                  <a:srgbClr val="990000"/>
                </a:solidFill>
                <a:latin typeface="宋体" panose="02010600030101010101" pitchFamily="2" charset="-122"/>
              </a:rPr>
              <a:t>   </a:t>
            </a:r>
            <a:r>
              <a:rPr lang="zh-CN" altLang="en-US" b="1" dirty="0">
                <a:solidFill>
                  <a:srgbClr val="990000"/>
                </a:solidFill>
                <a:latin typeface="宋体" panose="02010600030101010101" pitchFamily="2" charset="-122"/>
              </a:rPr>
              <a:t>恒时享用胜法乐</a:t>
            </a:r>
            <a:endParaRPr lang="en-US" altLang="zh-CN" b="1" dirty="0">
              <a:solidFill>
                <a:srgbClr val="990000"/>
              </a:solidFill>
              <a:latin typeface="宋体" panose="02010600030101010101" pitchFamily="2" charset="-122"/>
            </a:endParaRPr>
          </a:p>
          <a:p>
            <a:pPr algn="ctr" eaLnBrk="1" hangingPunct="1">
              <a:lnSpc>
                <a:spcPct val="90000"/>
              </a:lnSpc>
              <a:buNone/>
            </a:pPr>
            <a:r>
              <a:rPr lang="zh-CN" altLang="en-US" b="1" dirty="0">
                <a:solidFill>
                  <a:srgbClr val="990000"/>
                </a:solidFill>
                <a:latin typeface="宋体" panose="02010600030101010101" pitchFamily="2" charset="-122"/>
              </a:rPr>
              <a:t>圆满地道功德已</a:t>
            </a:r>
            <a:r>
              <a:rPr lang="en-US" altLang="zh-CN" b="1" dirty="0">
                <a:solidFill>
                  <a:srgbClr val="990000"/>
                </a:solidFill>
                <a:latin typeface="宋体" panose="02010600030101010101" pitchFamily="2" charset="-122"/>
              </a:rPr>
              <a:t>   </a:t>
            </a:r>
            <a:r>
              <a:rPr lang="zh-CN" altLang="en-US" b="1" dirty="0">
                <a:solidFill>
                  <a:srgbClr val="990000"/>
                </a:solidFill>
                <a:latin typeface="宋体" panose="02010600030101010101" pitchFamily="2" charset="-122"/>
              </a:rPr>
              <a:t>唯愿速得金刚持</a:t>
            </a:r>
          </a:p>
        </p:txBody>
      </p:sp>
      <p:pic>
        <p:nvPicPr>
          <p:cNvPr id="32772" name="图片 1"/>
          <p:cNvPicPr>
            <a:picLocks noChangeAspect="1"/>
          </p:cNvPicPr>
          <p:nvPr/>
        </p:nvPicPr>
        <p:blipFill>
          <a:blip r:embed="rId2"/>
          <a:stretch>
            <a:fillRect/>
          </a:stretch>
        </p:blipFill>
        <p:spPr>
          <a:xfrm>
            <a:off x="114300" y="996950"/>
            <a:ext cx="1504950" cy="1852613"/>
          </a:xfrm>
          <a:prstGeom prst="rect">
            <a:avLst/>
          </a:prstGeom>
          <a:noFill/>
          <a:ln w="9525">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矩形 8"/>
          <p:cNvSpPr/>
          <p:nvPr/>
        </p:nvSpPr>
        <p:spPr>
          <a:xfrm>
            <a:off x="3276600" y="666750"/>
            <a:ext cx="2887663" cy="522288"/>
          </a:xfrm>
          <a:prstGeom prst="rect">
            <a:avLst/>
          </a:prstGeom>
          <a:noFill/>
          <a:ln w="9525">
            <a:noFill/>
          </a:ln>
        </p:spPr>
        <p:txBody>
          <a:bodyPr>
            <a:spAutoFit/>
          </a:bodyPr>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eaLnBrk="1" hangingPunct="1">
              <a:lnSpc>
                <a:spcPct val="100000"/>
              </a:lnSpc>
              <a:spcBef>
                <a:spcPct val="0"/>
              </a:spcBef>
              <a:buClrTx/>
              <a:buSzTx/>
              <a:buFont typeface="Arial" panose="020B0604020202020204" pitchFamily="34" charset="0"/>
              <a:buNone/>
            </a:pPr>
            <a:r>
              <a:rPr lang="zh-CN" altLang="en-US" sz="2800" b="1" dirty="0">
                <a:solidFill>
                  <a:srgbClr val="BC0000"/>
                </a:solidFill>
                <a:latin typeface="黑体" panose="02010609060101010101" pitchFamily="49" charset="-122"/>
                <a:ea typeface="黑体" panose="02010609060101010101" pitchFamily="49" charset="-122"/>
                <a:sym typeface="黑体" panose="02010609060101010101" pitchFamily="49" charset="-122"/>
              </a:rPr>
              <a:t>顶礼寂天菩萨</a:t>
            </a:r>
            <a:endParaRPr lang="zh-CN" altLang="zh-CN" sz="2800" dirty="0">
              <a:solidFill>
                <a:srgbClr val="BC0000"/>
              </a:solidFill>
              <a:latin typeface="黑体" panose="02010609060101010101" pitchFamily="49" charset="-122"/>
              <a:ea typeface="黑体" panose="02010609060101010101" pitchFamily="49" charset="-122"/>
              <a:sym typeface="黑体" panose="02010609060101010101" pitchFamily="49" charset="-122"/>
            </a:endParaRPr>
          </a:p>
        </p:txBody>
      </p:sp>
      <p:pic>
        <p:nvPicPr>
          <p:cNvPr id="6147" name="图片 2"/>
          <p:cNvPicPr>
            <a:picLocks noChangeAspect="1"/>
          </p:cNvPicPr>
          <p:nvPr/>
        </p:nvPicPr>
        <p:blipFill>
          <a:blip r:embed="rId2"/>
          <a:stretch>
            <a:fillRect/>
          </a:stretch>
        </p:blipFill>
        <p:spPr>
          <a:xfrm>
            <a:off x="1188085" y="2492375"/>
            <a:ext cx="2009140" cy="2473960"/>
          </a:xfrm>
          <a:prstGeom prst="rect">
            <a:avLst/>
          </a:prstGeom>
          <a:noFill/>
          <a:ln w="9525">
            <a:noFill/>
          </a:ln>
        </p:spPr>
      </p:pic>
      <p:sp>
        <p:nvSpPr>
          <p:cNvPr id="6148" name="矩形 1"/>
          <p:cNvSpPr/>
          <p:nvPr/>
        </p:nvSpPr>
        <p:spPr>
          <a:xfrm>
            <a:off x="4356100" y="2420620"/>
            <a:ext cx="3168650" cy="2656205"/>
          </a:xfrm>
          <a:prstGeom prst="rect">
            <a:avLst/>
          </a:prstGeom>
          <a:noFill/>
          <a:ln w="9525">
            <a:noFill/>
          </a:ln>
        </p:spPr>
        <p:txBody>
          <a:bodyPr>
            <a:spAutoFit/>
          </a:bodyPr>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a:lnSpc>
                <a:spcPts val="5000"/>
              </a:lnSpc>
              <a:spcBef>
                <a:spcPct val="0"/>
              </a:spcBef>
              <a:buClrTx/>
              <a:buSzTx/>
              <a:buFontTx/>
              <a:buNone/>
            </a:pPr>
            <a:r>
              <a:rPr lang="zh-CN" altLang="en-US" sz="2800" b="1" dirty="0">
                <a:solidFill>
                  <a:schemeClr val="tx1"/>
                </a:solidFill>
                <a:latin typeface="黑体" panose="02010609060101010101" pitchFamily="49" charset="-122"/>
                <a:ea typeface="黑体" panose="02010609060101010101" pitchFamily="49" charset="-122"/>
              </a:rPr>
              <a:t>尽舍国政善开显</a:t>
            </a:r>
          </a:p>
          <a:p>
            <a:pPr marL="0" lvl="0" indent="0" algn="l">
              <a:lnSpc>
                <a:spcPts val="5000"/>
              </a:lnSpc>
              <a:spcBef>
                <a:spcPct val="0"/>
              </a:spcBef>
              <a:buClrTx/>
              <a:buSzTx/>
              <a:buFontTx/>
              <a:buNone/>
            </a:pPr>
            <a:r>
              <a:rPr lang="zh-CN" altLang="en-US" sz="2800" b="1" dirty="0">
                <a:solidFill>
                  <a:schemeClr val="tx1"/>
                </a:solidFill>
                <a:latin typeface="黑体" panose="02010609060101010101" pitchFamily="49" charset="-122"/>
                <a:ea typeface="黑体" panose="02010609060101010101" pitchFamily="49" charset="-122"/>
              </a:rPr>
              <a:t>稀奇佛子行之理</a:t>
            </a:r>
          </a:p>
          <a:p>
            <a:pPr marL="0" lvl="0" indent="0" algn="l">
              <a:lnSpc>
                <a:spcPts val="5000"/>
              </a:lnSpc>
              <a:spcBef>
                <a:spcPct val="0"/>
              </a:spcBef>
              <a:buClrTx/>
              <a:buSzTx/>
              <a:buFontTx/>
              <a:buNone/>
            </a:pPr>
            <a:r>
              <a:rPr lang="zh-CN" altLang="en-US" sz="2800" b="1" dirty="0">
                <a:solidFill>
                  <a:schemeClr val="tx1"/>
                </a:solidFill>
                <a:latin typeface="黑体" panose="02010609060101010101" pitchFamily="49" charset="-122"/>
                <a:ea typeface="黑体" panose="02010609060101010101" pitchFamily="49" charset="-122"/>
              </a:rPr>
              <a:t>弘扬佛陀教法者</a:t>
            </a:r>
          </a:p>
          <a:p>
            <a:pPr marL="0" lvl="0" indent="0" algn="l">
              <a:lnSpc>
                <a:spcPts val="5000"/>
              </a:lnSpc>
              <a:spcBef>
                <a:spcPct val="0"/>
              </a:spcBef>
              <a:buClrTx/>
              <a:buSzTx/>
              <a:buFontTx/>
              <a:buNone/>
            </a:pPr>
            <a:r>
              <a:rPr lang="zh-CN" altLang="en-US" sz="2800" b="1" dirty="0">
                <a:solidFill>
                  <a:schemeClr val="tx1"/>
                </a:solidFill>
                <a:latin typeface="黑体" panose="02010609060101010101" pitchFamily="49" charset="-122"/>
                <a:ea typeface="黑体" panose="02010609060101010101" pitchFamily="49" charset="-122"/>
              </a:rPr>
              <a:t>寂天菩萨前顶礼</a:t>
            </a: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8"/>
          <p:cNvSpPr/>
          <p:nvPr/>
        </p:nvSpPr>
        <p:spPr>
          <a:xfrm>
            <a:off x="3060065" y="332105"/>
            <a:ext cx="2968625" cy="521970"/>
          </a:xfrm>
          <a:prstGeom prst="rect">
            <a:avLst/>
          </a:prstGeom>
          <a:noFill/>
          <a:ln w="9525">
            <a:noFill/>
          </a:ln>
        </p:spPr>
        <p:txBody>
          <a:bodyPr wrap="square">
            <a:spAutoFit/>
          </a:bodyPr>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eaLnBrk="1" hangingPunct="1">
              <a:lnSpc>
                <a:spcPct val="100000"/>
              </a:lnSpc>
              <a:spcBef>
                <a:spcPct val="0"/>
              </a:spcBef>
              <a:buClrTx/>
              <a:buSzTx/>
              <a:buFont typeface="Arial" panose="020B0604020202020204" pitchFamily="34" charset="0"/>
              <a:buNone/>
            </a:pPr>
            <a:r>
              <a:rPr lang="zh-CN" altLang="en-US" sz="2800" b="1" dirty="0">
                <a:solidFill>
                  <a:srgbClr val="BC0000"/>
                </a:solidFill>
                <a:latin typeface="黑体" panose="02010609060101010101" pitchFamily="49" charset="-122"/>
                <a:ea typeface="黑体" panose="02010609060101010101" pitchFamily="49" charset="-122"/>
                <a:sym typeface="黑体" panose="02010609060101010101" pitchFamily="49" charset="-122"/>
              </a:rPr>
              <a:t>入行</a:t>
            </a:r>
            <a:r>
              <a:rPr lang="zh-CN" altLang="en-US" sz="2800" b="1" dirty="0" smtClean="0">
                <a:solidFill>
                  <a:srgbClr val="BC0000"/>
                </a:solidFill>
                <a:latin typeface="黑体" panose="02010609060101010101" pitchFamily="49" charset="-122"/>
                <a:ea typeface="黑体" panose="02010609060101010101" pitchFamily="49" charset="-122"/>
                <a:sym typeface="黑体" panose="02010609060101010101" pitchFamily="49" charset="-122"/>
              </a:rPr>
              <a:t>论</a:t>
            </a:r>
            <a:r>
              <a:rPr lang="en-US" altLang="zh-CN" sz="2800" b="1" dirty="0" smtClean="0">
                <a:solidFill>
                  <a:srgbClr val="BC0000"/>
                </a:solidFill>
                <a:latin typeface="黑体" panose="02010609060101010101" pitchFamily="49" charset="-122"/>
                <a:ea typeface="黑体" panose="02010609060101010101" pitchFamily="49" charset="-122"/>
                <a:sym typeface="黑体" panose="02010609060101010101" pitchFamily="49" charset="-122"/>
              </a:rPr>
              <a:t>121</a:t>
            </a:r>
            <a:r>
              <a:rPr lang="zh-CN" altLang="en-US" sz="2800" b="1" dirty="0" smtClean="0">
                <a:solidFill>
                  <a:srgbClr val="BC0000"/>
                </a:solidFill>
                <a:latin typeface="黑体" panose="02010609060101010101" pitchFamily="49" charset="-122"/>
                <a:ea typeface="黑体" panose="02010609060101010101" pitchFamily="49" charset="-122"/>
                <a:sym typeface="黑体" panose="02010609060101010101" pitchFamily="49" charset="-122"/>
              </a:rPr>
              <a:t>课</a:t>
            </a:r>
            <a:r>
              <a:rPr lang="zh-CN" altLang="en-US" sz="2800" b="1" dirty="0">
                <a:solidFill>
                  <a:srgbClr val="BC0000"/>
                </a:solidFill>
                <a:latin typeface="黑体" panose="02010609060101010101" pitchFamily="49" charset="-122"/>
                <a:ea typeface="黑体" panose="02010609060101010101" pitchFamily="49" charset="-122"/>
                <a:sym typeface="黑体" panose="02010609060101010101" pitchFamily="49" charset="-122"/>
              </a:rPr>
              <a:t>科判</a:t>
            </a:r>
            <a:endParaRPr lang="zh-CN" altLang="zh-CN" sz="2800" dirty="0">
              <a:solidFill>
                <a:srgbClr val="BC0000"/>
              </a:solidFill>
              <a:latin typeface="黑体" panose="02010609060101010101" pitchFamily="49" charset="-122"/>
              <a:ea typeface="黑体" panose="02010609060101010101" pitchFamily="49" charset="-122"/>
              <a:sym typeface="黑体" panose="02010609060101010101" pitchFamily="49" charset="-122"/>
            </a:endParaRPr>
          </a:p>
        </p:txBody>
      </p:sp>
      <p:pic>
        <p:nvPicPr>
          <p:cNvPr id="2" name="图片 1"/>
          <p:cNvPicPr>
            <a:picLocks noChangeAspect="1"/>
          </p:cNvPicPr>
          <p:nvPr/>
        </p:nvPicPr>
        <p:blipFill>
          <a:blip r:embed="rId2"/>
          <a:stretch>
            <a:fillRect/>
          </a:stretch>
        </p:blipFill>
        <p:spPr>
          <a:xfrm>
            <a:off x="94100" y="1061704"/>
            <a:ext cx="8955800" cy="5535648"/>
          </a:xfrm>
          <a:prstGeom prst="rect">
            <a:avLst/>
          </a:prstGeom>
        </p:spPr>
      </p:pic>
    </p:spTree>
    <p:extLst>
      <p:ext uri="{BB962C8B-B14F-4D97-AF65-F5344CB8AC3E}">
        <p14:creationId xmlns:p14="http://schemas.microsoft.com/office/powerpoint/2010/main" val="171636449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斜纹 7"/>
          <p:cNvSpPr/>
          <p:nvPr/>
        </p:nvSpPr>
        <p:spPr>
          <a:xfrm>
            <a:off x="2268538" y="0"/>
            <a:ext cx="322262" cy="323850"/>
          </a:xfrm>
          <a:custGeom>
            <a:avLst/>
            <a:gdLst/>
            <a:ahLst/>
            <a:cxnLst>
              <a:cxn ang="0">
                <a:pos x="0" y="161925"/>
              </a:cxn>
              <a:cxn ang="0">
                <a:pos x="90213" y="0"/>
              </a:cxn>
              <a:cxn ang="0">
                <a:pos x="180431" y="0"/>
              </a:cxn>
              <a:cxn ang="0">
                <a:pos x="0" y="323850"/>
              </a:cxn>
              <a:cxn ang="0">
                <a:pos x="0" y="161925"/>
              </a:cxn>
            </a:cxnLst>
            <a:rect l="0" t="0" r="0" b="0"/>
            <a:pathLst>
              <a:path w="323850" h="323850">
                <a:moveTo>
                  <a:pt x="0" y="161925"/>
                </a:moveTo>
                <a:lnTo>
                  <a:pt x="161925" y="0"/>
                </a:lnTo>
                <a:lnTo>
                  <a:pt x="323850" y="0"/>
                </a:lnTo>
                <a:lnTo>
                  <a:pt x="0" y="323850"/>
                </a:lnTo>
                <a:lnTo>
                  <a:pt x="0" y="161925"/>
                </a:lnTo>
                <a:close/>
              </a:path>
            </a:pathLst>
          </a:custGeom>
          <a:solidFill>
            <a:schemeClr val="accent1">
              <a:alpha val="100000"/>
            </a:schemeClr>
          </a:solidFill>
          <a:ln w="9525">
            <a:noFill/>
          </a:ln>
        </p:spPr>
        <p:txBody>
          <a:bodyPr/>
          <a:lstStyle/>
          <a:p>
            <a:endParaRPr lang="zh-CN" altLang="en-US"/>
          </a:p>
        </p:txBody>
      </p:sp>
      <p:sp>
        <p:nvSpPr>
          <p:cNvPr id="8195" name="斜纹 7"/>
          <p:cNvSpPr/>
          <p:nvPr/>
        </p:nvSpPr>
        <p:spPr>
          <a:xfrm rot="10800000">
            <a:off x="8820150" y="404813"/>
            <a:ext cx="323850" cy="323850"/>
          </a:xfrm>
          <a:custGeom>
            <a:avLst/>
            <a:gdLst/>
            <a:ahLst/>
            <a:cxnLst>
              <a:cxn ang="0">
                <a:pos x="0" y="161925"/>
              </a:cxn>
              <a:cxn ang="0">
                <a:pos x="161925" y="0"/>
              </a:cxn>
              <a:cxn ang="0">
                <a:pos x="323850" y="0"/>
              </a:cxn>
              <a:cxn ang="0">
                <a:pos x="0" y="323850"/>
              </a:cxn>
              <a:cxn ang="0">
                <a:pos x="0" y="161925"/>
              </a:cxn>
            </a:cxnLst>
            <a:rect l="0" t="0" r="0" b="0"/>
            <a:pathLst>
              <a:path w="323850" h="323850">
                <a:moveTo>
                  <a:pt x="0" y="161925"/>
                </a:moveTo>
                <a:lnTo>
                  <a:pt x="161925" y="0"/>
                </a:lnTo>
                <a:lnTo>
                  <a:pt x="323850" y="0"/>
                </a:lnTo>
                <a:lnTo>
                  <a:pt x="0" y="323850"/>
                </a:lnTo>
                <a:lnTo>
                  <a:pt x="0" y="161925"/>
                </a:lnTo>
                <a:close/>
              </a:path>
            </a:pathLst>
          </a:custGeom>
          <a:solidFill>
            <a:schemeClr val="accent1">
              <a:alpha val="100000"/>
            </a:schemeClr>
          </a:solidFill>
          <a:ln w="9525">
            <a:noFill/>
          </a:ln>
        </p:spPr>
        <p:txBody>
          <a:bodyPr/>
          <a:lstStyle/>
          <a:p>
            <a:endParaRPr lang="zh-CN" altLang="en-US"/>
          </a:p>
        </p:txBody>
      </p:sp>
      <p:sp>
        <p:nvSpPr>
          <p:cNvPr id="8196" name="圆角矩形 21"/>
          <p:cNvSpPr/>
          <p:nvPr/>
        </p:nvSpPr>
        <p:spPr>
          <a:xfrm>
            <a:off x="179388" y="115888"/>
            <a:ext cx="1944687" cy="649287"/>
          </a:xfrm>
          <a:prstGeom prst="roundRect">
            <a:avLst>
              <a:gd name="adj" fmla="val 16667"/>
            </a:avLst>
          </a:prstGeom>
          <a:solidFill>
            <a:schemeClr val="accent1">
              <a:alpha val="85097"/>
            </a:schemeClr>
          </a:solidFill>
          <a:ln w="9525">
            <a:noFill/>
          </a:ln>
          <a:effectLst>
            <a:outerShdw dist="38100" dir="2699999" algn="ctr" rotWithShape="0">
              <a:srgbClr val="000000">
                <a:alpha val="35999"/>
              </a:srgbClr>
            </a:outerShdw>
          </a:effectLst>
        </p:spPr>
        <p:txBody>
          <a:bodyPr/>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ctr">
              <a:lnSpc>
                <a:spcPct val="100000"/>
              </a:lnSpc>
              <a:spcBef>
                <a:spcPct val="0"/>
              </a:spcBef>
              <a:buClrTx/>
              <a:buSzTx/>
              <a:buFont typeface="Arial" panose="020B0604020202020204" pitchFamily="34" charset="0"/>
              <a:buNone/>
            </a:pPr>
            <a:r>
              <a:rPr lang="zh-CN" altLang="en-US" sz="1600" b="1" dirty="0">
                <a:solidFill>
                  <a:schemeClr val="bg1"/>
                </a:solidFill>
                <a:latin typeface="楷体" panose="02010609060101010101" pitchFamily="49" charset="-122"/>
                <a:ea typeface="楷体" panose="02010609060101010101" pitchFamily="49" charset="-122"/>
              </a:rPr>
              <a:t>入行论</a:t>
            </a:r>
            <a:r>
              <a:rPr lang="en-US" altLang="zh-CN" sz="1600" b="1" dirty="0">
                <a:solidFill>
                  <a:schemeClr val="bg1"/>
                </a:solidFill>
                <a:latin typeface="楷体" panose="02010609060101010101" pitchFamily="49" charset="-122"/>
                <a:ea typeface="楷体" panose="02010609060101010101" pitchFamily="49" charset="-122"/>
              </a:rPr>
              <a:t>·</a:t>
            </a:r>
            <a:r>
              <a:rPr lang="zh-CN" altLang="en-US" sz="1600" b="1" dirty="0" smtClean="0">
                <a:solidFill>
                  <a:schemeClr val="bg1"/>
                </a:solidFill>
                <a:latin typeface="楷体" panose="02010609060101010101" pitchFamily="49" charset="-122"/>
                <a:ea typeface="楷体" panose="02010609060101010101" pitchFamily="49" charset="-122"/>
              </a:rPr>
              <a:t>第</a:t>
            </a:r>
            <a:r>
              <a:rPr lang="en-US" altLang="zh-CN" sz="1600" b="1" dirty="0" smtClean="0">
                <a:solidFill>
                  <a:schemeClr val="bg1"/>
                </a:solidFill>
                <a:latin typeface="楷体" panose="02010609060101010101" pitchFamily="49" charset="-122"/>
                <a:ea typeface="楷体" panose="02010609060101010101" pitchFamily="49" charset="-122"/>
              </a:rPr>
              <a:t>122</a:t>
            </a:r>
            <a:r>
              <a:rPr lang="zh-CN" altLang="en-US" sz="1600" b="1" dirty="0" smtClean="0">
                <a:solidFill>
                  <a:schemeClr val="bg1"/>
                </a:solidFill>
                <a:latin typeface="楷体" panose="02010609060101010101" pitchFamily="49" charset="-122"/>
                <a:ea typeface="楷体" panose="02010609060101010101" pitchFamily="49" charset="-122"/>
              </a:rPr>
              <a:t>课</a:t>
            </a:r>
            <a:endParaRPr lang="en-US" altLang="zh-CN" sz="1600" b="1" dirty="0">
              <a:solidFill>
                <a:schemeClr val="bg1"/>
              </a:solidFill>
              <a:latin typeface="楷体" panose="02010609060101010101" pitchFamily="49" charset="-122"/>
              <a:ea typeface="楷体" panose="02010609060101010101" pitchFamily="49" charset="-122"/>
            </a:endParaRPr>
          </a:p>
          <a:p>
            <a:pPr marL="0" lvl="0" indent="0" algn="ctr">
              <a:lnSpc>
                <a:spcPct val="100000"/>
              </a:lnSpc>
              <a:spcBef>
                <a:spcPct val="0"/>
              </a:spcBef>
              <a:buClrTx/>
              <a:buSzTx/>
              <a:buFont typeface="Arial" panose="020B0604020202020204" pitchFamily="34" charset="0"/>
              <a:buNone/>
            </a:pPr>
            <a:r>
              <a:rPr lang="zh-CN" altLang="en-US" sz="1500" b="1" dirty="0">
                <a:solidFill>
                  <a:schemeClr val="bg1"/>
                </a:solidFill>
                <a:latin typeface="楷体" panose="02010609060101010101" pitchFamily="49" charset="-122"/>
                <a:ea typeface="楷体" panose="02010609060101010101" pitchFamily="49" charset="-122"/>
              </a:rPr>
              <a:t>索达吉仁波切 宣讲</a:t>
            </a:r>
          </a:p>
        </p:txBody>
      </p:sp>
      <p:pic>
        <p:nvPicPr>
          <p:cNvPr id="8197" name="直接连接符 59"/>
          <p:cNvPicPr/>
          <p:nvPr/>
        </p:nvPicPr>
        <p:blipFill>
          <a:blip r:embed="rId2"/>
          <a:stretch>
            <a:fillRect/>
          </a:stretch>
        </p:blipFill>
        <p:spPr>
          <a:xfrm>
            <a:off x="2268538" y="722313"/>
            <a:ext cx="6696075" cy="46037"/>
          </a:xfrm>
          <a:prstGeom prst="rect">
            <a:avLst/>
          </a:prstGeom>
          <a:noFill/>
          <a:ln w="9525">
            <a:noFill/>
          </a:ln>
        </p:spPr>
      </p:pic>
      <p:sp>
        <p:nvSpPr>
          <p:cNvPr id="8198" name="Rectangle 39"/>
          <p:cNvSpPr>
            <a:spLocks noGrp="1"/>
          </p:cNvSpPr>
          <p:nvPr/>
        </p:nvSpPr>
        <p:spPr>
          <a:xfrm>
            <a:off x="2700338" y="125413"/>
            <a:ext cx="5422900" cy="558800"/>
          </a:xfrm>
          <a:prstGeom prst="rect">
            <a:avLst/>
          </a:prstGeom>
          <a:noFill/>
          <a:ln w="9525">
            <a:noFill/>
          </a:ln>
        </p:spPr>
        <p:txBody>
          <a:bodyPr anchor="b" anchorCtr="0"/>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ctr">
              <a:lnSpc>
                <a:spcPct val="100000"/>
              </a:lnSpc>
              <a:spcBef>
                <a:spcPct val="0"/>
              </a:spcBef>
              <a:buClrTx/>
              <a:buSzTx/>
              <a:buFont typeface="Arial" panose="020B0604020202020204" pitchFamily="34" charset="0"/>
              <a:buNone/>
            </a:pPr>
            <a:r>
              <a:rPr lang="en-US" altLang="zh-CN" sz="3000" b="1" dirty="0" smtClean="0">
                <a:solidFill>
                  <a:srgbClr val="C00000"/>
                </a:solidFill>
                <a:sym typeface="Calibri" panose="020F0502020204030204" pitchFamily="34" charset="0"/>
              </a:rPr>
              <a:t>122</a:t>
            </a:r>
            <a:r>
              <a:rPr lang="zh-CN" altLang="en-US" sz="3000" b="1" dirty="0" smtClean="0">
                <a:solidFill>
                  <a:srgbClr val="C00000"/>
                </a:solidFill>
                <a:sym typeface="Calibri" panose="020F0502020204030204" pitchFamily="34" charset="0"/>
              </a:rPr>
              <a:t>课</a:t>
            </a:r>
            <a:r>
              <a:rPr lang="zh-CN" altLang="en-US" sz="3000" b="1" dirty="0">
                <a:solidFill>
                  <a:srgbClr val="C00000"/>
                </a:solidFill>
                <a:sym typeface="Calibri" panose="020F0502020204030204" pitchFamily="34" charset="0"/>
              </a:rPr>
              <a:t>总义归摄</a:t>
            </a:r>
          </a:p>
        </p:txBody>
      </p:sp>
      <p:sp>
        <p:nvSpPr>
          <p:cNvPr id="8199" name="文本框 117"/>
          <p:cNvSpPr txBox="1"/>
          <p:nvPr/>
        </p:nvSpPr>
        <p:spPr>
          <a:xfrm rot="-5400000">
            <a:off x="-615950" y="5916613"/>
            <a:ext cx="1558925" cy="323850"/>
          </a:xfrm>
          <a:prstGeom prst="rect">
            <a:avLst/>
          </a:prstGeom>
          <a:solidFill>
            <a:srgbClr val="CCCC00"/>
          </a:solidFill>
          <a:ln w="9525">
            <a:noFill/>
          </a:ln>
        </p:spPr>
        <p:txBody>
          <a:bodyPr lIns="0" tIns="0" rIns="0" bIns="0" anchor="ctr" anchorCtr="0"/>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a:lnSpc>
                <a:spcPct val="100000"/>
              </a:lnSpc>
              <a:spcBef>
                <a:spcPct val="0"/>
              </a:spcBef>
              <a:buClrTx/>
              <a:buSzTx/>
              <a:buFont typeface="Arial" panose="020B0604020202020204" pitchFamily="34" charset="0"/>
              <a:buNone/>
            </a:pPr>
            <a:r>
              <a:rPr lang="zh-CN" altLang="en-US" sz="1800" b="1" dirty="0">
                <a:solidFill>
                  <a:srgbClr val="FFFFFF"/>
                </a:solidFill>
                <a:latin typeface="宋体" panose="02010600030101010101" pitchFamily="2" charset="-122"/>
              </a:rPr>
              <a:t>  </a:t>
            </a:r>
            <a:r>
              <a:rPr lang="zh-CN" altLang="en-US" sz="1800" b="1" dirty="0">
                <a:solidFill>
                  <a:srgbClr val="FFFFFF"/>
                </a:solidFill>
                <a:latin typeface="黑体" panose="02010609060101010101" pitchFamily="49" charset="-122"/>
                <a:ea typeface="黑体" panose="02010609060101010101" pitchFamily="49" charset="-122"/>
              </a:rPr>
              <a:t> 皈   依</a:t>
            </a:r>
            <a:endParaRPr lang="zh-CN" altLang="zh-CN" sz="1800" b="1" dirty="0">
              <a:solidFill>
                <a:srgbClr val="FFFFFF"/>
              </a:solidFill>
              <a:latin typeface="黑体" panose="02010609060101010101" pitchFamily="49" charset="-122"/>
              <a:ea typeface="黑体" panose="02010609060101010101" pitchFamily="49" charset="-122"/>
            </a:endParaRPr>
          </a:p>
        </p:txBody>
      </p:sp>
      <p:sp>
        <p:nvSpPr>
          <p:cNvPr id="8200" name="矩形 10"/>
          <p:cNvSpPr/>
          <p:nvPr/>
        </p:nvSpPr>
        <p:spPr>
          <a:xfrm>
            <a:off x="3178696" y="2200796"/>
            <a:ext cx="5254987" cy="2308324"/>
          </a:xfrm>
          <a:prstGeom prst="rect">
            <a:avLst/>
          </a:prstGeom>
          <a:noFill/>
          <a:ln w="9525">
            <a:noFill/>
          </a:ln>
        </p:spPr>
        <p:txBody>
          <a:bodyPr wrap="square">
            <a:spAutoFit/>
          </a:bodyPr>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eaLnBrk="1" latinLnBrk="1" hangingPunct="1">
              <a:lnSpc>
                <a:spcPct val="100000"/>
              </a:lnSpc>
              <a:spcBef>
                <a:spcPct val="0"/>
              </a:spcBef>
              <a:buClrTx/>
              <a:buSzTx/>
              <a:buNone/>
            </a:pPr>
            <a:r>
              <a:rPr lang="zh-CN" altLang="en-US" sz="1800" dirty="0" smtClean="0">
                <a:solidFill>
                  <a:srgbClr val="8D341F"/>
                </a:solidFill>
                <a:latin typeface="黑体" panose="02010609060101010101" pitchFamily="49" charset="-122"/>
                <a:ea typeface="黑体" panose="02010609060101010101" pitchFamily="49" charset="-122"/>
                <a:sym typeface="黑体" panose="02010609060101010101" pitchFamily="49" charset="-122"/>
              </a:rPr>
              <a:t>本</a:t>
            </a:r>
            <a:r>
              <a:rPr lang="zh-CN" altLang="en-US" sz="1800" dirty="0">
                <a:solidFill>
                  <a:srgbClr val="8D341F"/>
                </a:solidFill>
                <a:latin typeface="黑体" panose="02010609060101010101" pitchFamily="49" charset="-122"/>
                <a:ea typeface="黑体" panose="02010609060101010101" pitchFamily="49" charset="-122"/>
                <a:sym typeface="黑体" panose="02010609060101010101" pitchFamily="49" charset="-122"/>
              </a:rPr>
              <a:t>课开始宣讲“观察具命而观彼不净”</a:t>
            </a:r>
            <a:r>
              <a:rPr lang="zh-CN" altLang="en-US" sz="1800" dirty="0" smtClean="0">
                <a:solidFill>
                  <a:srgbClr val="8D341F"/>
                </a:solidFill>
                <a:latin typeface="黑体" panose="02010609060101010101" pitchFamily="49" charset="-122"/>
                <a:ea typeface="黑体" panose="02010609060101010101" pitchFamily="49" charset="-122"/>
                <a:sym typeface="黑体" panose="02010609060101010101" pitchFamily="49" charset="-122"/>
              </a:rPr>
              <a:t>，以</a:t>
            </a:r>
            <a:r>
              <a:rPr lang="zh-CN" altLang="en-US" sz="1800" dirty="0">
                <a:solidFill>
                  <a:srgbClr val="8D341F"/>
                </a:solidFill>
                <a:latin typeface="黑体" panose="02010609060101010101" pitchFamily="49" charset="-122"/>
                <a:ea typeface="黑体" panose="02010609060101010101" pitchFamily="49" charset="-122"/>
                <a:sym typeface="黑体" panose="02010609060101010101" pitchFamily="49" charset="-122"/>
              </a:rPr>
              <a:t>三部分</a:t>
            </a:r>
            <a:r>
              <a:rPr lang="zh-CN" altLang="en-US" sz="1800" dirty="0" smtClean="0">
                <a:solidFill>
                  <a:srgbClr val="8D341F"/>
                </a:solidFill>
                <a:latin typeface="黑体" panose="02010609060101010101" pitchFamily="49" charset="-122"/>
                <a:ea typeface="黑体" panose="02010609060101010101" pitchFamily="49" charset="-122"/>
                <a:sym typeface="黑体" panose="02010609060101010101" pitchFamily="49" charset="-122"/>
              </a:rPr>
              <a:t>展开</a:t>
            </a:r>
            <a:r>
              <a:rPr lang="en-US" altLang="zh-CN" sz="1800" dirty="0">
                <a:solidFill>
                  <a:srgbClr val="8D341F"/>
                </a:solidFill>
                <a:latin typeface="黑体" panose="02010609060101010101" pitchFamily="49" charset="-122"/>
                <a:ea typeface="黑体" panose="02010609060101010101" pitchFamily="49" charset="-122"/>
                <a:sym typeface="黑体" panose="02010609060101010101" pitchFamily="49" charset="-122"/>
              </a:rPr>
              <a:t>——</a:t>
            </a:r>
            <a:r>
              <a:rPr lang="en-US" altLang="zh-CN" sz="1800" dirty="0" smtClean="0">
                <a:solidFill>
                  <a:srgbClr val="8D341F"/>
                </a:solidFill>
                <a:latin typeface="黑体" panose="02010609060101010101" pitchFamily="49" charset="-122"/>
                <a:ea typeface="黑体" panose="02010609060101010101" pitchFamily="49" charset="-122"/>
                <a:sym typeface="黑体" panose="02010609060101010101" pitchFamily="49" charset="-122"/>
              </a:rPr>
              <a:t>“</a:t>
            </a:r>
            <a:r>
              <a:rPr lang="zh-CN" altLang="en-US" sz="1800" dirty="0">
                <a:solidFill>
                  <a:srgbClr val="8D341F"/>
                </a:solidFill>
                <a:latin typeface="黑体" panose="02010609060101010101" pitchFamily="49" charset="-122"/>
                <a:ea typeface="黑体" panose="02010609060101010101" pitchFamily="49" charset="-122"/>
                <a:sym typeface="黑体" panose="02010609060101010101" pitchFamily="49" charset="-122"/>
              </a:rPr>
              <a:t>脏物现前</a:t>
            </a:r>
            <a:r>
              <a:rPr lang="zh-CN" altLang="en-US" sz="1800" dirty="0" smtClean="0">
                <a:solidFill>
                  <a:srgbClr val="8D341F"/>
                </a:solidFill>
                <a:latin typeface="黑体" panose="02010609060101010101" pitchFamily="49" charset="-122"/>
                <a:ea typeface="黑体" panose="02010609060101010101" pitchFamily="49" charset="-122"/>
                <a:sym typeface="黑体" panose="02010609060101010101" pitchFamily="49" charset="-122"/>
              </a:rPr>
              <a:t>”</a:t>
            </a:r>
            <a:r>
              <a:rPr lang="en-US" altLang="zh-CN" sz="1800" dirty="0" smtClean="0">
                <a:solidFill>
                  <a:srgbClr val="8D341F"/>
                </a:solidFill>
                <a:latin typeface="黑体" panose="02010609060101010101" pitchFamily="49" charset="-122"/>
                <a:ea typeface="黑体" panose="02010609060101010101" pitchFamily="49" charset="-122"/>
                <a:sym typeface="黑体" panose="02010609060101010101" pitchFamily="49" charset="-122"/>
              </a:rPr>
              <a:t>“</a:t>
            </a:r>
            <a:r>
              <a:rPr lang="zh-CN" altLang="en-US" sz="1800" dirty="0">
                <a:solidFill>
                  <a:srgbClr val="8D341F"/>
                </a:solidFill>
                <a:latin typeface="黑体" panose="02010609060101010101" pitchFamily="49" charset="-122"/>
                <a:ea typeface="黑体" panose="02010609060101010101" pitchFamily="49" charset="-122"/>
                <a:sym typeface="黑体" panose="02010609060101010101" pitchFamily="49" charset="-122"/>
              </a:rPr>
              <a:t>以推理决定</a:t>
            </a:r>
            <a:r>
              <a:rPr lang="zh-CN" altLang="en-US" sz="1800" dirty="0" smtClean="0">
                <a:solidFill>
                  <a:srgbClr val="8D341F"/>
                </a:solidFill>
                <a:latin typeface="黑体" panose="02010609060101010101" pitchFamily="49" charset="-122"/>
                <a:ea typeface="黑体" panose="02010609060101010101" pitchFamily="49" charset="-122"/>
                <a:sym typeface="黑体" panose="02010609060101010101" pitchFamily="49" charset="-122"/>
              </a:rPr>
              <a:t>”</a:t>
            </a:r>
            <a:r>
              <a:rPr lang="en-US" altLang="zh-CN" sz="1800" dirty="0" smtClean="0">
                <a:solidFill>
                  <a:srgbClr val="8D341F"/>
                </a:solidFill>
                <a:latin typeface="黑体" panose="02010609060101010101" pitchFamily="49" charset="-122"/>
                <a:ea typeface="黑体" panose="02010609060101010101" pitchFamily="49" charset="-122"/>
                <a:sym typeface="黑体" panose="02010609060101010101" pitchFamily="49" charset="-122"/>
              </a:rPr>
              <a:t>“</a:t>
            </a:r>
            <a:r>
              <a:rPr lang="zh-CN" altLang="en-US" sz="1800" dirty="0" smtClean="0">
                <a:solidFill>
                  <a:srgbClr val="8D341F"/>
                </a:solidFill>
                <a:latin typeface="黑体" panose="02010609060101010101" pitchFamily="49" charset="-122"/>
                <a:ea typeface="黑体" panose="02010609060101010101" pitchFamily="49" charset="-122"/>
                <a:sym typeface="黑体" panose="02010609060101010101" pitchFamily="49" charset="-122"/>
              </a:rPr>
              <a:t>破</a:t>
            </a:r>
            <a:r>
              <a:rPr lang="zh-CN" altLang="en-US" sz="1800" dirty="0">
                <a:solidFill>
                  <a:srgbClr val="8D341F"/>
                </a:solidFill>
                <a:latin typeface="黑体" panose="02010609060101010101" pitchFamily="49" charset="-122"/>
                <a:ea typeface="黑体" panose="02010609060101010101" pitchFamily="49" charset="-122"/>
                <a:sym typeface="黑体" panose="02010609060101010101" pitchFamily="49" charset="-122"/>
              </a:rPr>
              <a:t>彼清净相</a:t>
            </a:r>
            <a:r>
              <a:rPr lang="zh-CN" altLang="en-US" sz="1800" dirty="0" smtClean="0">
                <a:solidFill>
                  <a:srgbClr val="8D341F"/>
                </a:solidFill>
                <a:latin typeface="黑体" panose="02010609060101010101" pitchFamily="49" charset="-122"/>
                <a:ea typeface="黑体" panose="02010609060101010101" pitchFamily="49" charset="-122"/>
                <a:sym typeface="黑体" panose="02010609060101010101" pitchFamily="49" charset="-122"/>
              </a:rPr>
              <a:t>”。</a:t>
            </a:r>
            <a:endParaRPr lang="en-US" altLang="zh-CN" sz="1800" dirty="0" smtClean="0">
              <a:solidFill>
                <a:srgbClr val="8D341F"/>
              </a:solidFill>
              <a:latin typeface="黑体" panose="02010609060101010101" pitchFamily="49" charset="-122"/>
              <a:ea typeface="黑体" panose="02010609060101010101" pitchFamily="49" charset="-122"/>
              <a:sym typeface="黑体" panose="02010609060101010101" pitchFamily="49" charset="-122"/>
            </a:endParaRPr>
          </a:p>
          <a:p>
            <a:pPr marL="0" lvl="0" indent="0" algn="l" eaLnBrk="1" latinLnBrk="1" hangingPunct="1">
              <a:lnSpc>
                <a:spcPct val="100000"/>
              </a:lnSpc>
              <a:spcBef>
                <a:spcPct val="0"/>
              </a:spcBef>
              <a:buClrTx/>
              <a:buSzTx/>
              <a:buNone/>
            </a:pPr>
            <a:r>
              <a:rPr lang="zh-CN" altLang="en-US" sz="1800" dirty="0">
                <a:solidFill>
                  <a:srgbClr val="8D341F"/>
                </a:solidFill>
                <a:latin typeface="黑体" panose="02010609060101010101" pitchFamily="49" charset="-122"/>
                <a:ea typeface="黑体" panose="02010609060101010101" pitchFamily="49" charset="-122"/>
                <a:sym typeface="黑体" panose="02010609060101010101" pitchFamily="49" charset="-122"/>
              </a:rPr>
              <a:t>本课的</a:t>
            </a:r>
            <a:r>
              <a:rPr lang="en-US" altLang="zh-CN" sz="1800" dirty="0">
                <a:solidFill>
                  <a:srgbClr val="8D341F"/>
                </a:solidFill>
                <a:latin typeface="黑体" panose="02010609060101010101" pitchFamily="49" charset="-122"/>
                <a:ea typeface="黑体" panose="02010609060101010101" pitchFamily="49" charset="-122"/>
                <a:sym typeface="黑体" panose="02010609060101010101" pitchFamily="49" charset="-122"/>
              </a:rPr>
              <a:t>5</a:t>
            </a:r>
            <a:r>
              <a:rPr lang="zh-CN" altLang="en-US" sz="1800" dirty="0">
                <a:solidFill>
                  <a:srgbClr val="8D341F"/>
                </a:solidFill>
                <a:latin typeface="黑体" panose="02010609060101010101" pitchFamily="49" charset="-122"/>
                <a:ea typeface="黑体" panose="02010609060101010101" pitchFamily="49" charset="-122"/>
                <a:sym typeface="黑体" panose="02010609060101010101" pitchFamily="49" charset="-122"/>
              </a:rPr>
              <a:t>个颂词都是在“脏物现前”之“贪分别之脏物不应理”的科判下，“分别之脏物”指的是别别的身体支分脏物。如果贪著分支的脏物不应理，那么贪著聚合的脏物</a:t>
            </a:r>
            <a:r>
              <a:rPr lang="en-US" altLang="zh-CN" sz="1800" dirty="0">
                <a:solidFill>
                  <a:srgbClr val="8D341F"/>
                </a:solidFill>
                <a:latin typeface="黑体" panose="02010609060101010101" pitchFamily="49" charset="-122"/>
                <a:ea typeface="黑体" panose="02010609060101010101" pitchFamily="49" charset="-122"/>
                <a:sym typeface="黑体" panose="02010609060101010101" pitchFamily="49" charset="-122"/>
              </a:rPr>
              <a:t>——</a:t>
            </a:r>
            <a:r>
              <a:rPr lang="zh-CN" altLang="en-US" sz="1800" dirty="0">
                <a:solidFill>
                  <a:srgbClr val="8D341F"/>
                </a:solidFill>
                <a:latin typeface="黑体" panose="02010609060101010101" pitchFamily="49" charset="-122"/>
                <a:ea typeface="黑体" panose="02010609060101010101" pitchFamily="49" charset="-122"/>
                <a:sym typeface="黑体" panose="02010609060101010101" pitchFamily="49" charset="-122"/>
              </a:rPr>
              <a:t>不清净的身体更加不应理。本课首先“破贪口水”，再“破贪所触”。</a:t>
            </a:r>
            <a:endParaRPr lang="en-US" altLang="zh-CN" sz="1800" dirty="0" smtClean="0">
              <a:solidFill>
                <a:srgbClr val="8D341F"/>
              </a:solidFill>
              <a:latin typeface="黑体" panose="02010609060101010101" pitchFamily="49" charset="-122"/>
              <a:ea typeface="黑体" panose="02010609060101010101" pitchFamily="49" charset="-122"/>
              <a:sym typeface="黑体" panose="02010609060101010101" pitchFamily="49" charset="-122"/>
            </a:endParaRPr>
          </a:p>
        </p:txBody>
      </p:sp>
      <p:pic>
        <p:nvPicPr>
          <p:cNvPr id="3" name="图片 2"/>
          <p:cNvPicPr>
            <a:picLocks noChangeAspect="1"/>
          </p:cNvPicPr>
          <p:nvPr/>
        </p:nvPicPr>
        <p:blipFill>
          <a:blip r:embed="rId3"/>
          <a:stretch>
            <a:fillRect/>
          </a:stretch>
        </p:blipFill>
        <p:spPr>
          <a:xfrm>
            <a:off x="539115" y="1786255"/>
            <a:ext cx="2232025" cy="3369310"/>
          </a:xfrm>
          <a:prstGeom prst="rect">
            <a:avLst/>
          </a:prstGeom>
        </p:spPr>
      </p:pic>
    </p:spTree>
    <p:extLst>
      <p:ext uri="{BB962C8B-B14F-4D97-AF65-F5344CB8AC3E}">
        <p14:creationId xmlns:p14="http://schemas.microsoft.com/office/powerpoint/2010/main" val="18785296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8"/>
          <p:cNvSpPr/>
          <p:nvPr/>
        </p:nvSpPr>
        <p:spPr>
          <a:xfrm>
            <a:off x="3060065" y="332105"/>
            <a:ext cx="2968625" cy="521970"/>
          </a:xfrm>
          <a:prstGeom prst="rect">
            <a:avLst/>
          </a:prstGeom>
          <a:noFill/>
          <a:ln w="9525">
            <a:noFill/>
          </a:ln>
        </p:spPr>
        <p:txBody>
          <a:bodyPr wrap="square">
            <a:spAutoFit/>
          </a:bodyPr>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eaLnBrk="1" hangingPunct="1">
              <a:lnSpc>
                <a:spcPct val="100000"/>
              </a:lnSpc>
              <a:spcBef>
                <a:spcPct val="0"/>
              </a:spcBef>
              <a:buClrTx/>
              <a:buSzTx/>
              <a:buFont typeface="Arial" panose="020B0604020202020204" pitchFamily="34" charset="0"/>
              <a:buNone/>
            </a:pPr>
            <a:r>
              <a:rPr lang="zh-CN" altLang="en-US" sz="2800" b="1" dirty="0">
                <a:solidFill>
                  <a:srgbClr val="BC0000"/>
                </a:solidFill>
                <a:latin typeface="黑体" panose="02010609060101010101" pitchFamily="49" charset="-122"/>
                <a:ea typeface="黑体" panose="02010609060101010101" pitchFamily="49" charset="-122"/>
                <a:sym typeface="黑体" panose="02010609060101010101" pitchFamily="49" charset="-122"/>
              </a:rPr>
              <a:t>入行</a:t>
            </a:r>
            <a:r>
              <a:rPr lang="zh-CN" altLang="en-US" sz="2800" b="1" dirty="0" smtClean="0">
                <a:solidFill>
                  <a:srgbClr val="BC0000"/>
                </a:solidFill>
                <a:latin typeface="黑体" panose="02010609060101010101" pitchFamily="49" charset="-122"/>
                <a:ea typeface="黑体" panose="02010609060101010101" pitchFamily="49" charset="-122"/>
                <a:sym typeface="黑体" panose="02010609060101010101" pitchFamily="49" charset="-122"/>
              </a:rPr>
              <a:t>论</a:t>
            </a:r>
            <a:r>
              <a:rPr lang="en-US" altLang="zh-CN" sz="2800" b="1" dirty="0" smtClean="0">
                <a:solidFill>
                  <a:srgbClr val="BC0000"/>
                </a:solidFill>
                <a:latin typeface="黑体" panose="02010609060101010101" pitchFamily="49" charset="-122"/>
                <a:ea typeface="黑体" panose="02010609060101010101" pitchFamily="49" charset="-122"/>
                <a:sym typeface="黑体" panose="02010609060101010101" pitchFamily="49" charset="-122"/>
              </a:rPr>
              <a:t>122</a:t>
            </a:r>
            <a:r>
              <a:rPr lang="zh-CN" altLang="en-US" sz="2800" b="1" dirty="0" smtClean="0">
                <a:solidFill>
                  <a:srgbClr val="BC0000"/>
                </a:solidFill>
                <a:latin typeface="黑体" panose="02010609060101010101" pitchFamily="49" charset="-122"/>
                <a:ea typeface="黑体" panose="02010609060101010101" pitchFamily="49" charset="-122"/>
                <a:sym typeface="黑体" panose="02010609060101010101" pitchFamily="49" charset="-122"/>
              </a:rPr>
              <a:t>课</a:t>
            </a:r>
            <a:r>
              <a:rPr lang="zh-CN" altLang="en-US" sz="2800" b="1" dirty="0">
                <a:solidFill>
                  <a:srgbClr val="BC0000"/>
                </a:solidFill>
                <a:latin typeface="黑体" panose="02010609060101010101" pitchFamily="49" charset="-122"/>
                <a:ea typeface="黑体" panose="02010609060101010101" pitchFamily="49" charset="-122"/>
                <a:sym typeface="黑体" panose="02010609060101010101" pitchFamily="49" charset="-122"/>
              </a:rPr>
              <a:t>科判</a:t>
            </a:r>
            <a:endParaRPr lang="zh-CN" altLang="zh-CN" sz="2800" dirty="0">
              <a:solidFill>
                <a:srgbClr val="BC0000"/>
              </a:solidFill>
              <a:latin typeface="黑体" panose="02010609060101010101" pitchFamily="49" charset="-122"/>
              <a:ea typeface="黑体" panose="02010609060101010101" pitchFamily="49" charset="-122"/>
              <a:sym typeface="黑体" panose="02010609060101010101" pitchFamily="49" charset="-122"/>
            </a:endParaRPr>
          </a:p>
        </p:txBody>
      </p:sp>
      <p:grpSp>
        <p:nvGrpSpPr>
          <p:cNvPr id="6" name="组合 5"/>
          <p:cNvGrpSpPr/>
          <p:nvPr/>
        </p:nvGrpSpPr>
        <p:grpSpPr>
          <a:xfrm>
            <a:off x="30757" y="1052736"/>
            <a:ext cx="8896352" cy="5400600"/>
            <a:chOff x="30757" y="1052736"/>
            <a:chExt cx="8896352" cy="5400600"/>
          </a:xfrm>
        </p:grpSpPr>
        <p:pic>
          <p:nvPicPr>
            <p:cNvPr id="2" name="图片 1"/>
            <p:cNvPicPr>
              <a:picLocks noChangeAspect="1"/>
            </p:cNvPicPr>
            <p:nvPr/>
          </p:nvPicPr>
          <p:blipFill rotWithShape="1">
            <a:blip r:embed="rId2"/>
            <a:srcRect l="-934" t="8707" r="934" b="10444"/>
            <a:stretch/>
          </p:blipFill>
          <p:spPr>
            <a:xfrm>
              <a:off x="30757" y="1052736"/>
              <a:ext cx="8896352" cy="5400600"/>
            </a:xfrm>
            <a:prstGeom prst="rect">
              <a:avLst/>
            </a:prstGeom>
          </p:spPr>
        </p:pic>
        <p:sp>
          <p:nvSpPr>
            <p:cNvPr id="3" name="矩形 2"/>
            <p:cNvSpPr/>
            <p:nvPr/>
          </p:nvSpPr>
          <p:spPr bwMode="auto">
            <a:xfrm>
              <a:off x="6228184" y="4005064"/>
              <a:ext cx="2698925" cy="2376264"/>
            </a:xfrm>
            <a:prstGeom prst="rect">
              <a:avLst/>
            </a:prstGeom>
            <a:solidFill>
              <a:schemeClr val="bg1"/>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grpSp>
    </p:spTree>
    <p:extLst>
      <p:ext uri="{BB962C8B-B14F-4D97-AF65-F5344CB8AC3E}">
        <p14:creationId xmlns:p14="http://schemas.microsoft.com/office/powerpoint/2010/main" val="333500043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斜纹 7"/>
          <p:cNvSpPr/>
          <p:nvPr/>
        </p:nvSpPr>
        <p:spPr>
          <a:xfrm>
            <a:off x="2268538" y="0"/>
            <a:ext cx="322262" cy="323850"/>
          </a:xfrm>
          <a:custGeom>
            <a:avLst/>
            <a:gdLst/>
            <a:ahLst/>
            <a:cxnLst>
              <a:cxn ang="0">
                <a:pos x="0" y="161925"/>
              </a:cxn>
              <a:cxn ang="0">
                <a:pos x="90213" y="0"/>
              </a:cxn>
              <a:cxn ang="0">
                <a:pos x="180431" y="0"/>
              </a:cxn>
              <a:cxn ang="0">
                <a:pos x="0" y="323850"/>
              </a:cxn>
              <a:cxn ang="0">
                <a:pos x="0" y="161925"/>
              </a:cxn>
            </a:cxnLst>
            <a:rect l="0" t="0" r="0" b="0"/>
            <a:pathLst>
              <a:path w="323850" h="323850">
                <a:moveTo>
                  <a:pt x="0" y="161925"/>
                </a:moveTo>
                <a:lnTo>
                  <a:pt x="161925" y="0"/>
                </a:lnTo>
                <a:lnTo>
                  <a:pt x="323850" y="0"/>
                </a:lnTo>
                <a:lnTo>
                  <a:pt x="0" y="323850"/>
                </a:lnTo>
                <a:lnTo>
                  <a:pt x="0" y="161925"/>
                </a:lnTo>
                <a:close/>
              </a:path>
            </a:pathLst>
          </a:custGeom>
          <a:solidFill>
            <a:schemeClr val="accent1">
              <a:alpha val="100000"/>
            </a:schemeClr>
          </a:solidFill>
          <a:ln w="9525">
            <a:noFill/>
          </a:ln>
        </p:spPr>
        <p:txBody>
          <a:bodyPr/>
          <a:lstStyle/>
          <a:p>
            <a:endParaRPr lang="zh-CN" altLang="en-US"/>
          </a:p>
        </p:txBody>
      </p:sp>
      <p:sp>
        <p:nvSpPr>
          <p:cNvPr id="10243" name="斜纹 7"/>
          <p:cNvSpPr/>
          <p:nvPr/>
        </p:nvSpPr>
        <p:spPr>
          <a:xfrm rot="10800000">
            <a:off x="8820150" y="404813"/>
            <a:ext cx="323850" cy="323850"/>
          </a:xfrm>
          <a:custGeom>
            <a:avLst/>
            <a:gdLst/>
            <a:ahLst/>
            <a:cxnLst>
              <a:cxn ang="0">
                <a:pos x="0" y="161925"/>
              </a:cxn>
              <a:cxn ang="0">
                <a:pos x="161925" y="0"/>
              </a:cxn>
              <a:cxn ang="0">
                <a:pos x="323850" y="0"/>
              </a:cxn>
              <a:cxn ang="0">
                <a:pos x="0" y="323850"/>
              </a:cxn>
              <a:cxn ang="0">
                <a:pos x="0" y="161925"/>
              </a:cxn>
            </a:cxnLst>
            <a:rect l="0" t="0" r="0" b="0"/>
            <a:pathLst>
              <a:path w="323850" h="323850">
                <a:moveTo>
                  <a:pt x="0" y="161925"/>
                </a:moveTo>
                <a:lnTo>
                  <a:pt x="161925" y="0"/>
                </a:lnTo>
                <a:lnTo>
                  <a:pt x="323850" y="0"/>
                </a:lnTo>
                <a:lnTo>
                  <a:pt x="0" y="323850"/>
                </a:lnTo>
                <a:lnTo>
                  <a:pt x="0" y="161925"/>
                </a:lnTo>
                <a:close/>
              </a:path>
            </a:pathLst>
          </a:custGeom>
          <a:solidFill>
            <a:schemeClr val="accent1">
              <a:alpha val="100000"/>
            </a:schemeClr>
          </a:solidFill>
          <a:ln w="9525">
            <a:noFill/>
          </a:ln>
        </p:spPr>
        <p:txBody>
          <a:bodyPr/>
          <a:lstStyle/>
          <a:p>
            <a:endParaRPr lang="zh-CN" altLang="en-US"/>
          </a:p>
        </p:txBody>
      </p:sp>
      <p:sp>
        <p:nvSpPr>
          <p:cNvPr id="10244" name="圆角矩形 21"/>
          <p:cNvSpPr/>
          <p:nvPr/>
        </p:nvSpPr>
        <p:spPr>
          <a:xfrm>
            <a:off x="179388" y="115888"/>
            <a:ext cx="1944687" cy="649287"/>
          </a:xfrm>
          <a:prstGeom prst="roundRect">
            <a:avLst>
              <a:gd name="adj" fmla="val 16667"/>
            </a:avLst>
          </a:prstGeom>
          <a:solidFill>
            <a:schemeClr val="accent1">
              <a:alpha val="85097"/>
            </a:schemeClr>
          </a:solidFill>
          <a:ln w="9525">
            <a:noFill/>
          </a:ln>
          <a:effectLst>
            <a:outerShdw dist="38100" dir="2699999" algn="ctr" rotWithShape="0">
              <a:srgbClr val="000000">
                <a:alpha val="35999"/>
              </a:srgbClr>
            </a:outerShdw>
          </a:effectLst>
        </p:spPr>
        <p:txBody>
          <a:bodyPr/>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ctr">
              <a:lnSpc>
                <a:spcPct val="100000"/>
              </a:lnSpc>
              <a:spcBef>
                <a:spcPct val="0"/>
              </a:spcBef>
              <a:buClrTx/>
              <a:buSzTx/>
              <a:buFont typeface="Arial" panose="020B0604020202020204" pitchFamily="34" charset="0"/>
              <a:buNone/>
            </a:pPr>
            <a:r>
              <a:rPr lang="zh-CN" altLang="en-US" sz="1600" b="1" dirty="0">
                <a:solidFill>
                  <a:srgbClr val="FFFFFF"/>
                </a:solidFill>
                <a:latin typeface="楷体" panose="02010609060101010101" pitchFamily="49" charset="-122"/>
                <a:ea typeface="楷体" panose="02010609060101010101" pitchFamily="49" charset="-122"/>
              </a:rPr>
              <a:t>入行论</a:t>
            </a:r>
            <a:r>
              <a:rPr lang="en-US" altLang="zh-CN" sz="1600" b="1" dirty="0">
                <a:solidFill>
                  <a:srgbClr val="FFFFFF"/>
                </a:solidFill>
                <a:latin typeface="楷体" panose="02010609060101010101" pitchFamily="49" charset="-122"/>
                <a:ea typeface="楷体" panose="02010609060101010101" pitchFamily="49" charset="-122"/>
              </a:rPr>
              <a:t>·</a:t>
            </a:r>
            <a:r>
              <a:rPr lang="zh-CN" altLang="en-US" sz="1600" b="1" dirty="0" smtClean="0">
                <a:solidFill>
                  <a:srgbClr val="FFFFFF"/>
                </a:solidFill>
                <a:latin typeface="楷体" panose="02010609060101010101" pitchFamily="49" charset="-122"/>
                <a:ea typeface="楷体" panose="02010609060101010101" pitchFamily="49" charset="-122"/>
              </a:rPr>
              <a:t>第</a:t>
            </a:r>
            <a:r>
              <a:rPr lang="en-US" altLang="zh-CN" sz="1600" b="1" dirty="0" smtClean="0">
                <a:solidFill>
                  <a:srgbClr val="FFFFFF"/>
                </a:solidFill>
                <a:latin typeface="楷体" panose="02010609060101010101" pitchFamily="49" charset="-122"/>
                <a:ea typeface="楷体" panose="02010609060101010101" pitchFamily="49" charset="-122"/>
              </a:rPr>
              <a:t>122</a:t>
            </a:r>
            <a:r>
              <a:rPr lang="zh-CN" altLang="en-US" sz="1600" b="1" dirty="0" smtClean="0">
                <a:solidFill>
                  <a:srgbClr val="FFFFFF"/>
                </a:solidFill>
                <a:latin typeface="楷体" panose="02010609060101010101" pitchFamily="49" charset="-122"/>
                <a:ea typeface="楷体" panose="02010609060101010101" pitchFamily="49" charset="-122"/>
              </a:rPr>
              <a:t>课</a:t>
            </a:r>
            <a:endParaRPr lang="en-US" altLang="zh-CN" sz="1600" b="1" dirty="0">
              <a:solidFill>
                <a:srgbClr val="FFFFFF"/>
              </a:solidFill>
              <a:latin typeface="楷体" panose="02010609060101010101" pitchFamily="49" charset="-122"/>
              <a:ea typeface="楷体" panose="02010609060101010101" pitchFamily="49" charset="-122"/>
            </a:endParaRPr>
          </a:p>
          <a:p>
            <a:pPr marL="0" lvl="0" indent="0" algn="ctr">
              <a:lnSpc>
                <a:spcPct val="100000"/>
              </a:lnSpc>
              <a:spcBef>
                <a:spcPct val="0"/>
              </a:spcBef>
              <a:buClrTx/>
              <a:buSzTx/>
              <a:buFont typeface="Arial" panose="020B0604020202020204" pitchFamily="34" charset="0"/>
              <a:buNone/>
            </a:pPr>
            <a:r>
              <a:rPr lang="zh-CN" altLang="en-US" sz="1500" b="1" dirty="0">
                <a:solidFill>
                  <a:srgbClr val="FFFFFF"/>
                </a:solidFill>
                <a:latin typeface="楷体" panose="02010609060101010101" pitchFamily="49" charset="-122"/>
                <a:ea typeface="楷体" panose="02010609060101010101" pitchFamily="49" charset="-122"/>
              </a:rPr>
              <a:t>索达吉仁波切 宣讲</a:t>
            </a:r>
          </a:p>
        </p:txBody>
      </p:sp>
      <p:pic>
        <p:nvPicPr>
          <p:cNvPr id="10245" name="直接连接符 59"/>
          <p:cNvPicPr/>
          <p:nvPr/>
        </p:nvPicPr>
        <p:blipFill>
          <a:blip r:embed="rId2"/>
          <a:stretch>
            <a:fillRect/>
          </a:stretch>
        </p:blipFill>
        <p:spPr>
          <a:xfrm>
            <a:off x="2302838" y="1271947"/>
            <a:ext cx="6696075" cy="46038"/>
          </a:xfrm>
          <a:prstGeom prst="rect">
            <a:avLst/>
          </a:prstGeom>
          <a:noFill/>
          <a:ln w="9525">
            <a:noFill/>
          </a:ln>
        </p:spPr>
      </p:pic>
      <p:sp>
        <p:nvSpPr>
          <p:cNvPr id="10246" name="Rectangle 39"/>
          <p:cNvSpPr>
            <a:spLocks noGrp="1"/>
          </p:cNvSpPr>
          <p:nvPr/>
        </p:nvSpPr>
        <p:spPr>
          <a:xfrm>
            <a:off x="3248219" y="86519"/>
            <a:ext cx="4032250" cy="1038225"/>
          </a:xfrm>
          <a:prstGeom prst="rect">
            <a:avLst/>
          </a:prstGeom>
          <a:noFill/>
          <a:ln w="9525">
            <a:noFill/>
          </a:ln>
        </p:spPr>
        <p:txBody>
          <a:bodyPr anchor="b" anchorCtr="0"/>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eaLnBrk="1" latinLnBrk="1" hangingPunct="1">
              <a:lnSpc>
                <a:spcPct val="100000"/>
              </a:lnSpc>
              <a:spcBef>
                <a:spcPct val="0"/>
              </a:spcBef>
              <a:buClrTx/>
              <a:buSzTx/>
              <a:buNone/>
            </a:pPr>
            <a:r>
              <a:rPr lang="zh-CN" altLang="en-US" dirty="0">
                <a:solidFill>
                  <a:srgbClr val="8A0000"/>
                </a:solidFill>
                <a:latin typeface="微软雅黑" panose="020B0503020204020204" pitchFamily="34" charset="-122"/>
                <a:ea typeface="微软雅黑" panose="020B0503020204020204" pitchFamily="34" charset="-122"/>
                <a:sym typeface="黑体" panose="02010609060101010101" pitchFamily="49" charset="-122"/>
              </a:rPr>
              <a:t>粪便与口涎，悉从饮食生，何故贪口液，不乐臭粪便？</a:t>
            </a:r>
            <a:endParaRPr lang="zh-CN" altLang="en-US" dirty="0">
              <a:solidFill>
                <a:srgbClr val="8A0000"/>
              </a:solidFill>
              <a:latin typeface="微软雅黑" panose="020B0503020204020204" pitchFamily="34" charset="-122"/>
              <a:ea typeface="微软雅黑" panose="020B0503020204020204" pitchFamily="34" charset="-122"/>
              <a:sym typeface="黑体" panose="02010609060101010101" pitchFamily="49" charset="-122"/>
            </a:endParaRPr>
          </a:p>
        </p:txBody>
      </p:sp>
      <p:sp>
        <p:nvSpPr>
          <p:cNvPr id="10247" name="文本框 117"/>
          <p:cNvSpPr txBox="1"/>
          <p:nvPr/>
        </p:nvSpPr>
        <p:spPr>
          <a:xfrm rot="-5400000">
            <a:off x="-615950" y="5916613"/>
            <a:ext cx="1558925" cy="323850"/>
          </a:xfrm>
          <a:prstGeom prst="rect">
            <a:avLst/>
          </a:prstGeom>
          <a:solidFill>
            <a:srgbClr val="CCCC00"/>
          </a:solidFill>
          <a:ln w="9525">
            <a:noFill/>
          </a:ln>
        </p:spPr>
        <p:txBody>
          <a:bodyPr lIns="0" tIns="0" rIns="0" bIns="0" anchor="ctr" anchorCtr="0"/>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a:lnSpc>
                <a:spcPct val="100000"/>
              </a:lnSpc>
              <a:spcBef>
                <a:spcPct val="0"/>
              </a:spcBef>
              <a:buClrTx/>
              <a:buSzTx/>
              <a:buFont typeface="Arial" panose="020B0604020202020204" pitchFamily="34" charset="0"/>
              <a:buNone/>
            </a:pPr>
            <a:r>
              <a:rPr lang="zh-CN" altLang="en-US" sz="1800" b="1" dirty="0">
                <a:solidFill>
                  <a:srgbClr val="FFFFFF"/>
                </a:solidFill>
                <a:latin typeface="宋体" panose="02010600030101010101" pitchFamily="2" charset="-122"/>
              </a:rPr>
              <a:t>  </a:t>
            </a:r>
            <a:r>
              <a:rPr lang="zh-CN" altLang="en-US" sz="1800" b="1" dirty="0">
                <a:solidFill>
                  <a:srgbClr val="FFFFFF"/>
                </a:solidFill>
                <a:latin typeface="黑体" panose="02010609060101010101" pitchFamily="49" charset="-122"/>
                <a:ea typeface="黑体" panose="02010609060101010101" pitchFamily="49" charset="-122"/>
              </a:rPr>
              <a:t> 皈   依</a:t>
            </a:r>
            <a:endParaRPr lang="zh-CN" altLang="zh-CN" sz="1800" b="1" dirty="0">
              <a:solidFill>
                <a:srgbClr val="FFFFFF"/>
              </a:solidFill>
              <a:latin typeface="黑体" panose="02010609060101010101" pitchFamily="49" charset="-122"/>
              <a:ea typeface="黑体" panose="02010609060101010101" pitchFamily="49" charset="-122"/>
            </a:endParaRPr>
          </a:p>
        </p:txBody>
      </p:sp>
      <p:sp>
        <p:nvSpPr>
          <p:cNvPr id="10248" name="矩形 10"/>
          <p:cNvSpPr/>
          <p:nvPr/>
        </p:nvSpPr>
        <p:spPr>
          <a:xfrm>
            <a:off x="612775" y="977900"/>
            <a:ext cx="1077913" cy="417513"/>
          </a:xfrm>
          <a:prstGeom prst="rect">
            <a:avLst/>
          </a:prstGeom>
          <a:noFill/>
          <a:ln w="9525">
            <a:noFill/>
          </a:ln>
        </p:spPr>
        <p:txBody>
          <a:bodyPr>
            <a:spAutoFit/>
          </a:bodyPr>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eaLnBrk="1" latinLnBrk="1" hangingPunct="1">
              <a:lnSpc>
                <a:spcPct val="130000"/>
              </a:lnSpc>
              <a:spcBef>
                <a:spcPts val="800"/>
              </a:spcBef>
              <a:buClrTx/>
              <a:buSzTx/>
              <a:buNone/>
            </a:pPr>
            <a:r>
              <a:rPr lang="zh-CN" altLang="en-US" sz="1800" dirty="0">
                <a:solidFill>
                  <a:srgbClr val="8A0000"/>
                </a:solidFill>
                <a:latin typeface="微软雅黑" panose="020B0503020204020204" pitchFamily="34" charset="-122"/>
                <a:ea typeface="微软雅黑" panose="020B0503020204020204" pitchFamily="34" charset="-122"/>
                <a:sym typeface="黑体" panose="02010609060101010101" pitchFamily="49" charset="-122"/>
              </a:rPr>
              <a:t>（颂词</a:t>
            </a:r>
            <a:r>
              <a:rPr lang="en-US" altLang="zh-CN" sz="1800" dirty="0">
                <a:solidFill>
                  <a:srgbClr val="8A0000"/>
                </a:solidFill>
                <a:latin typeface="微软雅黑" panose="020B0503020204020204" pitchFamily="34" charset="-122"/>
                <a:ea typeface="微软雅黑" panose="020B0503020204020204" pitchFamily="34" charset="-122"/>
                <a:sym typeface="黑体" panose="02010609060101010101" pitchFamily="49" charset="-122"/>
              </a:rPr>
              <a:t>1</a:t>
            </a:r>
            <a:r>
              <a:rPr lang="zh-CN" altLang="en-US" sz="1800" dirty="0">
                <a:solidFill>
                  <a:srgbClr val="8A0000"/>
                </a:solidFill>
                <a:latin typeface="微软雅黑" panose="020B0503020204020204" pitchFamily="34" charset="-122"/>
                <a:ea typeface="微软雅黑" panose="020B0503020204020204" pitchFamily="34" charset="-122"/>
                <a:sym typeface="黑体" panose="02010609060101010101" pitchFamily="49" charset="-122"/>
              </a:rPr>
              <a:t>）</a:t>
            </a:r>
          </a:p>
        </p:txBody>
      </p:sp>
      <p:sp>
        <p:nvSpPr>
          <p:cNvPr id="10249" name="矩形 2"/>
          <p:cNvSpPr/>
          <p:nvPr/>
        </p:nvSpPr>
        <p:spPr>
          <a:xfrm>
            <a:off x="612775" y="1629053"/>
            <a:ext cx="8063681" cy="4426853"/>
          </a:xfrm>
          <a:prstGeom prst="rect">
            <a:avLst/>
          </a:prstGeom>
          <a:noFill/>
          <a:ln w="9525">
            <a:noFill/>
          </a:ln>
        </p:spPr>
        <p:txBody>
          <a:bodyPr wrap="square">
            <a:spAutoFit/>
          </a:bodyPr>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eaLnBrk="1" latinLnBrk="1" hangingPunct="1">
              <a:lnSpc>
                <a:spcPts val="2600"/>
              </a:lnSpc>
              <a:spcBef>
                <a:spcPct val="0"/>
              </a:spcBef>
              <a:buClrTx/>
              <a:buSzTx/>
              <a:buFontTx/>
              <a:buNone/>
            </a:pPr>
            <a:r>
              <a:rPr lang="zh-CN" altLang="en-US" sz="1800" b="1" u="sng" dirty="0" smtClean="0">
                <a:solidFill>
                  <a:srgbClr val="8D341F"/>
                </a:solidFill>
                <a:latin typeface="微软雅黑" panose="020B0503020204020204" pitchFamily="34" charset="-122"/>
                <a:ea typeface="微软雅黑" panose="020B0503020204020204" pitchFamily="34" charset="-122"/>
                <a:sym typeface="黑体" panose="02010609060101010101" pitchFamily="49" charset="-122"/>
              </a:rPr>
              <a:t>消</a:t>
            </a:r>
            <a:r>
              <a:rPr lang="zh-CN" altLang="en-US" sz="1800" b="1" u="sng" dirty="0">
                <a:solidFill>
                  <a:srgbClr val="8D341F"/>
                </a:solidFill>
                <a:latin typeface="微软雅黑" panose="020B0503020204020204" pitchFamily="34" charset="-122"/>
                <a:ea typeface="微软雅黑" panose="020B0503020204020204" pitchFamily="34" charset="-122"/>
                <a:sym typeface="黑体" panose="02010609060101010101" pitchFamily="49" charset="-122"/>
              </a:rPr>
              <a:t>文</a:t>
            </a:r>
            <a:r>
              <a:rPr lang="zh-CN" altLang="en-US" sz="1800" b="1" u="sng" dirty="0" smtClean="0">
                <a:solidFill>
                  <a:srgbClr val="8D341F"/>
                </a:solidFill>
                <a:latin typeface="微软雅黑" panose="020B0503020204020204" pitchFamily="34" charset="-122"/>
                <a:ea typeface="微软雅黑" panose="020B0503020204020204" pitchFamily="34" charset="-122"/>
                <a:sym typeface="黑体" panose="02010609060101010101" pitchFamily="49" charset="-122"/>
              </a:rPr>
              <a:t>释义</a:t>
            </a:r>
            <a:endParaRPr lang="en-US" altLang="zh-CN" sz="1800" u="sng" dirty="0">
              <a:solidFill>
                <a:srgbClr val="8D341F"/>
              </a:solidFill>
              <a:latin typeface="微软雅黑" panose="020B0503020204020204" pitchFamily="34" charset="-122"/>
              <a:ea typeface="微软雅黑" panose="020B0503020204020204" pitchFamily="34" charset="-122"/>
              <a:sym typeface="黑体" panose="02010609060101010101" pitchFamily="49" charset="-122"/>
            </a:endParaRPr>
          </a:p>
          <a:p>
            <a:pPr marL="0" lvl="0" indent="0" algn="l" eaLnBrk="1" latinLnBrk="1" hangingPunct="1">
              <a:lnSpc>
                <a:spcPts val="2600"/>
              </a:lnSpc>
              <a:spcBef>
                <a:spcPct val="0"/>
              </a:spcBef>
              <a:buClrTx/>
              <a:buSzTx/>
              <a:buFontTx/>
              <a:buNone/>
            </a:pPr>
            <a:r>
              <a:rPr lang="zh-CN" altLang="en-US" sz="1800" dirty="0">
                <a:solidFill>
                  <a:srgbClr val="002060"/>
                </a:solidFill>
                <a:latin typeface="微软雅黑" panose="020B0503020204020204" pitchFamily="34" charset="-122"/>
                <a:ea typeface="微软雅黑" panose="020B0503020204020204" pitchFamily="34" charset="-122"/>
                <a:sym typeface="黑体" panose="02010609060101010101" pitchFamily="49" charset="-122"/>
              </a:rPr>
              <a:t>如果说：喜爱女人的口水。实际上粪便与口水都是由饮食这同一因产生的，既然如此，为何不喜爱这两者中的粪便而单单喜欢女人的口液呢</a:t>
            </a:r>
            <a:r>
              <a:rPr lang="zh-CN" altLang="en-US" sz="1800" dirty="0" smtClean="0">
                <a:solidFill>
                  <a:srgbClr val="002060"/>
                </a:solidFill>
                <a:latin typeface="微软雅黑" panose="020B0503020204020204" pitchFamily="34" charset="-122"/>
                <a:ea typeface="微软雅黑" panose="020B0503020204020204" pitchFamily="34" charset="-122"/>
                <a:sym typeface="黑体" panose="02010609060101010101" pitchFamily="49" charset="-122"/>
              </a:rPr>
              <a:t>？</a:t>
            </a:r>
            <a:endParaRPr lang="en-US" altLang="zh-CN" sz="1800" dirty="0" smtClean="0">
              <a:solidFill>
                <a:srgbClr val="002060"/>
              </a:solidFill>
              <a:latin typeface="微软雅黑" panose="020B0503020204020204" pitchFamily="34" charset="-122"/>
              <a:ea typeface="微软雅黑" panose="020B0503020204020204" pitchFamily="34" charset="-122"/>
              <a:sym typeface="黑体" panose="02010609060101010101" pitchFamily="49" charset="-122"/>
            </a:endParaRPr>
          </a:p>
          <a:p>
            <a:pPr marL="0" lvl="0" indent="0" algn="l" eaLnBrk="1" latinLnBrk="1" hangingPunct="1">
              <a:lnSpc>
                <a:spcPts val="2600"/>
              </a:lnSpc>
              <a:spcBef>
                <a:spcPct val="0"/>
              </a:spcBef>
              <a:buClrTx/>
              <a:buSzTx/>
              <a:buFontTx/>
              <a:buNone/>
            </a:pPr>
            <a:endParaRPr lang="en-US" altLang="zh-CN" sz="1800" dirty="0" smtClean="0">
              <a:solidFill>
                <a:srgbClr val="002060"/>
              </a:solidFill>
              <a:latin typeface="微软雅黑" panose="020B0503020204020204" pitchFamily="34" charset="-122"/>
              <a:ea typeface="微软雅黑" panose="020B0503020204020204" pitchFamily="34" charset="-122"/>
              <a:sym typeface="黑体" panose="02010609060101010101" pitchFamily="49" charset="-122"/>
            </a:endParaRPr>
          </a:p>
          <a:p>
            <a:pPr marL="0" lvl="0" indent="0" algn="l" eaLnBrk="1" latinLnBrk="1" hangingPunct="1">
              <a:lnSpc>
                <a:spcPts val="2600"/>
              </a:lnSpc>
              <a:spcBef>
                <a:spcPct val="0"/>
              </a:spcBef>
              <a:buClrTx/>
              <a:buSzTx/>
              <a:buFontTx/>
              <a:buNone/>
            </a:pPr>
            <a:r>
              <a:rPr lang="zh-CN" altLang="en-US" sz="1800" b="1" u="sng" dirty="0" smtClean="0">
                <a:solidFill>
                  <a:srgbClr val="8D341F"/>
                </a:solidFill>
                <a:latin typeface="微软雅黑" panose="020B0503020204020204" pitchFamily="34" charset="-122"/>
                <a:ea typeface="微软雅黑" panose="020B0503020204020204" pitchFamily="34" charset="-122"/>
                <a:sym typeface="黑体" panose="02010609060101010101" pitchFamily="49" charset="-122"/>
              </a:rPr>
              <a:t>重点难点</a:t>
            </a:r>
            <a:endParaRPr lang="en-US" altLang="zh-CN" sz="1800" b="1" u="sng" dirty="0" smtClean="0">
              <a:solidFill>
                <a:srgbClr val="8D341F"/>
              </a:solidFill>
              <a:latin typeface="微软雅黑" panose="020B0503020204020204" pitchFamily="34" charset="-122"/>
              <a:ea typeface="微软雅黑" panose="020B0503020204020204" pitchFamily="34" charset="-122"/>
              <a:sym typeface="黑体" panose="02010609060101010101" pitchFamily="49" charset="-122"/>
            </a:endParaRPr>
          </a:p>
          <a:p>
            <a:pPr marL="0" lvl="0" indent="0" algn="l" eaLnBrk="1" latinLnBrk="1" hangingPunct="1">
              <a:lnSpc>
                <a:spcPts val="2600"/>
              </a:lnSpc>
              <a:spcBef>
                <a:spcPct val="0"/>
              </a:spcBef>
              <a:buClrTx/>
              <a:buSzTx/>
              <a:buFontTx/>
              <a:buNone/>
            </a:pPr>
            <a:r>
              <a:rPr lang="en-US" altLang="zh-CN" sz="1800" dirty="0" smtClean="0">
                <a:solidFill>
                  <a:srgbClr val="002060"/>
                </a:solidFill>
                <a:latin typeface="微软雅黑" panose="020B0503020204020204" pitchFamily="34" charset="-122"/>
                <a:ea typeface="微软雅黑" panose="020B0503020204020204" pitchFamily="34" charset="-122"/>
                <a:sym typeface="黑体" panose="02010609060101010101" pitchFamily="49" charset="-122"/>
              </a:rPr>
              <a:t>1. </a:t>
            </a:r>
            <a:r>
              <a:rPr lang="zh-CN" altLang="en-US" sz="1800" dirty="0" smtClean="0">
                <a:solidFill>
                  <a:srgbClr val="002060"/>
                </a:solidFill>
                <a:latin typeface="微软雅黑" panose="020B0503020204020204" pitchFamily="34" charset="-122"/>
                <a:ea typeface="微软雅黑" panose="020B0503020204020204" pitchFamily="34" charset="-122"/>
                <a:sym typeface="黑体" panose="02010609060101010101" pitchFamily="49" charset="-122"/>
              </a:rPr>
              <a:t>喜欢</a:t>
            </a:r>
            <a:r>
              <a:rPr lang="zh-CN" altLang="en-US" sz="1800" dirty="0">
                <a:solidFill>
                  <a:srgbClr val="002060"/>
                </a:solidFill>
                <a:latin typeface="微软雅黑" panose="020B0503020204020204" pitchFamily="34" charset="-122"/>
                <a:ea typeface="微软雅黑" panose="020B0503020204020204" pitchFamily="34" charset="-122"/>
                <a:sym typeface="黑体" panose="02010609060101010101" pitchFamily="49" charset="-122"/>
              </a:rPr>
              <a:t>异性的口水是颠倒偏执</a:t>
            </a:r>
            <a:r>
              <a:rPr lang="zh-CN" altLang="en-US" sz="1800" dirty="0" smtClean="0">
                <a:solidFill>
                  <a:srgbClr val="002060"/>
                </a:solidFill>
                <a:latin typeface="微软雅黑" panose="020B0503020204020204" pitchFamily="34" charset="-122"/>
                <a:ea typeface="微软雅黑" panose="020B0503020204020204" pitchFamily="34" charset="-122"/>
                <a:sym typeface="黑体" panose="02010609060101010101" pitchFamily="49" charset="-122"/>
              </a:rPr>
              <a:t>。</a:t>
            </a:r>
            <a:endParaRPr lang="en-US" altLang="zh-CN" sz="1800" dirty="0" smtClean="0">
              <a:solidFill>
                <a:srgbClr val="002060"/>
              </a:solidFill>
              <a:latin typeface="微软雅黑" panose="020B0503020204020204" pitchFamily="34" charset="-122"/>
              <a:ea typeface="微软雅黑" panose="020B0503020204020204" pitchFamily="34" charset="-122"/>
              <a:sym typeface="黑体" panose="02010609060101010101" pitchFamily="49" charset="-122"/>
            </a:endParaRPr>
          </a:p>
          <a:p>
            <a:pPr marL="0" lvl="0" indent="0" algn="l" eaLnBrk="1" latinLnBrk="1" hangingPunct="1">
              <a:lnSpc>
                <a:spcPts val="2600"/>
              </a:lnSpc>
              <a:spcBef>
                <a:spcPct val="0"/>
              </a:spcBef>
              <a:buClrTx/>
              <a:buSzTx/>
              <a:buFontTx/>
              <a:buNone/>
            </a:pPr>
            <a:r>
              <a:rPr lang="zh-CN" altLang="en-US" sz="1800" dirty="0" smtClean="0">
                <a:solidFill>
                  <a:srgbClr val="002060"/>
                </a:solidFill>
                <a:latin typeface="微软雅黑" panose="020B0503020204020204" pitchFamily="34" charset="-122"/>
                <a:ea typeface="微软雅黑" panose="020B0503020204020204" pitchFamily="34" charset="-122"/>
                <a:sym typeface="黑体" panose="02010609060101010101" pitchFamily="49" charset="-122"/>
              </a:rPr>
              <a:t>有些</a:t>
            </a:r>
            <a:r>
              <a:rPr lang="zh-CN" altLang="en-US" sz="1800" dirty="0">
                <a:solidFill>
                  <a:srgbClr val="002060"/>
                </a:solidFill>
                <a:latin typeface="微软雅黑" panose="020B0503020204020204" pitchFamily="34" charset="-122"/>
                <a:ea typeface="微软雅黑" panose="020B0503020204020204" pitchFamily="34" charset="-122"/>
                <a:sym typeface="黑体" panose="02010609060101010101" pitchFamily="49" charset="-122"/>
              </a:rPr>
              <a:t>人喜欢异性的口水，主要体现在拥抱接吻时，觉得异性的口水是一种能让自己满足的液体，是能得到快乐的来源</a:t>
            </a:r>
            <a:r>
              <a:rPr lang="zh-CN" altLang="en-US" sz="1800" dirty="0" smtClean="0">
                <a:solidFill>
                  <a:srgbClr val="002060"/>
                </a:solidFill>
                <a:latin typeface="微软雅黑" panose="020B0503020204020204" pitchFamily="34" charset="-122"/>
                <a:ea typeface="微软雅黑" panose="020B0503020204020204" pitchFamily="34" charset="-122"/>
                <a:sym typeface="黑体" panose="02010609060101010101" pitchFamily="49" charset="-122"/>
              </a:rPr>
              <a:t>。</a:t>
            </a:r>
            <a:endParaRPr lang="en-US" altLang="zh-CN" sz="1800" dirty="0" smtClean="0">
              <a:solidFill>
                <a:srgbClr val="002060"/>
              </a:solidFill>
              <a:latin typeface="微软雅黑" panose="020B0503020204020204" pitchFamily="34" charset="-122"/>
              <a:ea typeface="微软雅黑" panose="020B0503020204020204" pitchFamily="34" charset="-122"/>
              <a:sym typeface="黑体" panose="02010609060101010101" pitchFamily="49" charset="-122"/>
            </a:endParaRPr>
          </a:p>
          <a:p>
            <a:pPr marL="0" lvl="0" indent="0" algn="l" eaLnBrk="1" latinLnBrk="1" hangingPunct="1">
              <a:lnSpc>
                <a:spcPts val="2600"/>
              </a:lnSpc>
              <a:spcBef>
                <a:spcPct val="0"/>
              </a:spcBef>
              <a:buClrTx/>
              <a:buSzTx/>
              <a:buFontTx/>
              <a:buNone/>
            </a:pPr>
            <a:r>
              <a:rPr lang="zh-CN" altLang="en-US" sz="1800" dirty="0" smtClean="0">
                <a:solidFill>
                  <a:srgbClr val="002060"/>
                </a:solidFill>
                <a:latin typeface="微软雅黑" panose="020B0503020204020204" pitchFamily="34" charset="-122"/>
                <a:ea typeface="微软雅黑" panose="020B0503020204020204" pitchFamily="34" charset="-122"/>
                <a:sym typeface="黑体" panose="02010609060101010101" pitchFamily="49" charset="-122"/>
              </a:rPr>
              <a:t>此</a:t>
            </a:r>
            <a:r>
              <a:rPr lang="zh-CN" altLang="en-US" sz="1800" dirty="0">
                <a:solidFill>
                  <a:srgbClr val="002060"/>
                </a:solidFill>
                <a:latin typeface="微软雅黑" panose="020B0503020204020204" pitchFamily="34" charset="-122"/>
                <a:ea typeface="微软雅黑" panose="020B0503020204020204" pitchFamily="34" charset="-122"/>
                <a:sym typeface="黑体" panose="02010609060101010101" pitchFamily="49" charset="-122"/>
              </a:rPr>
              <a:t>颂分析贪执口水不合理，理由是</a:t>
            </a:r>
            <a:r>
              <a:rPr lang="zh-CN" altLang="en-US" sz="1800" dirty="0" smtClean="0">
                <a:solidFill>
                  <a:srgbClr val="002060"/>
                </a:solidFill>
                <a:latin typeface="微软雅黑" panose="020B0503020204020204" pitchFamily="34" charset="-122"/>
                <a:ea typeface="微软雅黑" panose="020B0503020204020204" pitchFamily="34" charset="-122"/>
                <a:sym typeface="黑体" panose="02010609060101010101" pitchFamily="49" charset="-122"/>
              </a:rPr>
              <a:t>：平时</a:t>
            </a:r>
            <a:r>
              <a:rPr lang="zh-CN" altLang="en-US" sz="1800" dirty="0">
                <a:solidFill>
                  <a:srgbClr val="002060"/>
                </a:solidFill>
                <a:latin typeface="微软雅黑" panose="020B0503020204020204" pitchFamily="34" charset="-122"/>
                <a:ea typeface="微软雅黑" panose="020B0503020204020204" pitchFamily="34" charset="-122"/>
                <a:sym typeface="黑体" panose="02010609060101010101" pitchFamily="49" charset="-122"/>
              </a:rPr>
              <a:t>众生吃的饭、喝的水，一部分转变成营养、体液、肌肉组织，还有一部分成为粗大、无法消化吸收的粪便。粪便和口水同样源自饮食这个因，都是不清净的自性。如果认为贪著口水合理，那也同样应该贪著粪便；如果觉得臭粪便不应耽著，那同样不净的口水也不应该耽著，取一舍一不应理</a:t>
            </a:r>
            <a:r>
              <a:rPr lang="zh-CN" altLang="en-US" sz="1800" dirty="0" smtClean="0">
                <a:solidFill>
                  <a:srgbClr val="002060"/>
                </a:solidFill>
                <a:latin typeface="微软雅黑" panose="020B0503020204020204" pitchFamily="34" charset="-122"/>
                <a:ea typeface="微软雅黑" panose="020B0503020204020204" pitchFamily="34" charset="-122"/>
                <a:sym typeface="黑体" panose="02010609060101010101" pitchFamily="49" charset="-122"/>
              </a:rPr>
              <a:t>。</a:t>
            </a:r>
            <a:endParaRPr lang="en-US" altLang="zh-CN" sz="1800" dirty="0" smtClean="0">
              <a:solidFill>
                <a:srgbClr val="002060"/>
              </a:solidFill>
              <a:latin typeface="微软雅黑" panose="020B0503020204020204" pitchFamily="34" charset="-122"/>
              <a:ea typeface="微软雅黑" panose="020B0503020204020204" pitchFamily="34" charset="-122"/>
              <a:sym typeface="黑体" panose="02010609060101010101" pitchFamily="49" charset="-122"/>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斜纹 7"/>
          <p:cNvSpPr/>
          <p:nvPr/>
        </p:nvSpPr>
        <p:spPr>
          <a:xfrm>
            <a:off x="2268538" y="0"/>
            <a:ext cx="322262" cy="323850"/>
          </a:xfrm>
          <a:custGeom>
            <a:avLst/>
            <a:gdLst/>
            <a:ahLst/>
            <a:cxnLst>
              <a:cxn ang="0">
                <a:pos x="0" y="161925"/>
              </a:cxn>
              <a:cxn ang="0">
                <a:pos x="90213" y="0"/>
              </a:cxn>
              <a:cxn ang="0">
                <a:pos x="180431" y="0"/>
              </a:cxn>
              <a:cxn ang="0">
                <a:pos x="0" y="323850"/>
              </a:cxn>
              <a:cxn ang="0">
                <a:pos x="0" y="161925"/>
              </a:cxn>
            </a:cxnLst>
            <a:rect l="0" t="0" r="0" b="0"/>
            <a:pathLst>
              <a:path w="323850" h="323850">
                <a:moveTo>
                  <a:pt x="0" y="161925"/>
                </a:moveTo>
                <a:lnTo>
                  <a:pt x="161925" y="0"/>
                </a:lnTo>
                <a:lnTo>
                  <a:pt x="323850" y="0"/>
                </a:lnTo>
                <a:lnTo>
                  <a:pt x="0" y="323850"/>
                </a:lnTo>
                <a:lnTo>
                  <a:pt x="0" y="161925"/>
                </a:lnTo>
                <a:close/>
              </a:path>
            </a:pathLst>
          </a:custGeom>
          <a:solidFill>
            <a:schemeClr val="accent1">
              <a:alpha val="100000"/>
            </a:schemeClr>
          </a:solidFill>
          <a:ln w="9525">
            <a:noFill/>
          </a:ln>
        </p:spPr>
        <p:txBody>
          <a:bodyPr/>
          <a:lstStyle/>
          <a:p>
            <a:endParaRPr lang="zh-CN" altLang="en-US"/>
          </a:p>
        </p:txBody>
      </p:sp>
      <p:sp>
        <p:nvSpPr>
          <p:cNvPr id="10243" name="斜纹 7"/>
          <p:cNvSpPr/>
          <p:nvPr/>
        </p:nvSpPr>
        <p:spPr>
          <a:xfrm rot="10800000">
            <a:off x="8820150" y="404813"/>
            <a:ext cx="323850" cy="323850"/>
          </a:xfrm>
          <a:custGeom>
            <a:avLst/>
            <a:gdLst/>
            <a:ahLst/>
            <a:cxnLst>
              <a:cxn ang="0">
                <a:pos x="0" y="161925"/>
              </a:cxn>
              <a:cxn ang="0">
                <a:pos x="161925" y="0"/>
              </a:cxn>
              <a:cxn ang="0">
                <a:pos x="323850" y="0"/>
              </a:cxn>
              <a:cxn ang="0">
                <a:pos x="0" y="323850"/>
              </a:cxn>
              <a:cxn ang="0">
                <a:pos x="0" y="161925"/>
              </a:cxn>
            </a:cxnLst>
            <a:rect l="0" t="0" r="0" b="0"/>
            <a:pathLst>
              <a:path w="323850" h="323850">
                <a:moveTo>
                  <a:pt x="0" y="161925"/>
                </a:moveTo>
                <a:lnTo>
                  <a:pt x="161925" y="0"/>
                </a:lnTo>
                <a:lnTo>
                  <a:pt x="323850" y="0"/>
                </a:lnTo>
                <a:lnTo>
                  <a:pt x="0" y="323850"/>
                </a:lnTo>
                <a:lnTo>
                  <a:pt x="0" y="161925"/>
                </a:lnTo>
                <a:close/>
              </a:path>
            </a:pathLst>
          </a:custGeom>
          <a:solidFill>
            <a:schemeClr val="accent1">
              <a:alpha val="100000"/>
            </a:schemeClr>
          </a:solidFill>
          <a:ln w="9525">
            <a:noFill/>
          </a:ln>
        </p:spPr>
        <p:txBody>
          <a:bodyPr/>
          <a:lstStyle/>
          <a:p>
            <a:endParaRPr lang="zh-CN" altLang="en-US"/>
          </a:p>
        </p:txBody>
      </p:sp>
      <p:sp>
        <p:nvSpPr>
          <p:cNvPr id="10244" name="圆角矩形 21"/>
          <p:cNvSpPr/>
          <p:nvPr/>
        </p:nvSpPr>
        <p:spPr>
          <a:xfrm>
            <a:off x="179388" y="115888"/>
            <a:ext cx="1944687" cy="649287"/>
          </a:xfrm>
          <a:prstGeom prst="roundRect">
            <a:avLst>
              <a:gd name="adj" fmla="val 16667"/>
            </a:avLst>
          </a:prstGeom>
          <a:solidFill>
            <a:schemeClr val="accent1">
              <a:alpha val="85097"/>
            </a:schemeClr>
          </a:solidFill>
          <a:ln w="9525">
            <a:noFill/>
          </a:ln>
          <a:effectLst>
            <a:outerShdw dist="38100" dir="2699999" algn="ctr" rotWithShape="0">
              <a:srgbClr val="000000">
                <a:alpha val="35999"/>
              </a:srgbClr>
            </a:outerShdw>
          </a:effectLst>
        </p:spPr>
        <p:txBody>
          <a:bodyPr/>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ctr">
              <a:lnSpc>
                <a:spcPct val="100000"/>
              </a:lnSpc>
              <a:spcBef>
                <a:spcPct val="0"/>
              </a:spcBef>
              <a:buClrTx/>
              <a:buSzTx/>
              <a:buFont typeface="Arial" panose="020B0604020202020204" pitchFamily="34" charset="0"/>
              <a:buNone/>
            </a:pPr>
            <a:r>
              <a:rPr lang="zh-CN" altLang="en-US" sz="1600" b="1" dirty="0">
                <a:solidFill>
                  <a:srgbClr val="FFFFFF"/>
                </a:solidFill>
                <a:latin typeface="楷体" panose="02010609060101010101" pitchFamily="49" charset="-122"/>
                <a:ea typeface="楷体" panose="02010609060101010101" pitchFamily="49" charset="-122"/>
              </a:rPr>
              <a:t>入行论</a:t>
            </a:r>
            <a:r>
              <a:rPr lang="en-US" altLang="zh-CN" sz="1600" b="1" dirty="0">
                <a:solidFill>
                  <a:srgbClr val="FFFFFF"/>
                </a:solidFill>
                <a:latin typeface="楷体" panose="02010609060101010101" pitchFamily="49" charset="-122"/>
                <a:ea typeface="楷体" panose="02010609060101010101" pitchFamily="49" charset="-122"/>
              </a:rPr>
              <a:t>·</a:t>
            </a:r>
            <a:r>
              <a:rPr lang="zh-CN" altLang="en-US" sz="1600" b="1" dirty="0" smtClean="0">
                <a:solidFill>
                  <a:srgbClr val="FFFFFF"/>
                </a:solidFill>
                <a:latin typeface="楷体" panose="02010609060101010101" pitchFamily="49" charset="-122"/>
                <a:ea typeface="楷体" panose="02010609060101010101" pitchFamily="49" charset="-122"/>
              </a:rPr>
              <a:t>第</a:t>
            </a:r>
            <a:r>
              <a:rPr lang="en-US" altLang="zh-CN" sz="1600" b="1" dirty="0" smtClean="0">
                <a:solidFill>
                  <a:srgbClr val="FFFFFF"/>
                </a:solidFill>
                <a:latin typeface="楷体" panose="02010609060101010101" pitchFamily="49" charset="-122"/>
                <a:ea typeface="楷体" panose="02010609060101010101" pitchFamily="49" charset="-122"/>
              </a:rPr>
              <a:t>122</a:t>
            </a:r>
            <a:r>
              <a:rPr lang="zh-CN" altLang="en-US" sz="1600" b="1" dirty="0" smtClean="0">
                <a:solidFill>
                  <a:srgbClr val="FFFFFF"/>
                </a:solidFill>
                <a:latin typeface="楷体" panose="02010609060101010101" pitchFamily="49" charset="-122"/>
                <a:ea typeface="楷体" panose="02010609060101010101" pitchFamily="49" charset="-122"/>
              </a:rPr>
              <a:t>课</a:t>
            </a:r>
            <a:endParaRPr lang="en-US" altLang="zh-CN" sz="1600" b="1" dirty="0">
              <a:solidFill>
                <a:srgbClr val="FFFFFF"/>
              </a:solidFill>
              <a:latin typeface="楷体" panose="02010609060101010101" pitchFamily="49" charset="-122"/>
              <a:ea typeface="楷体" panose="02010609060101010101" pitchFamily="49" charset="-122"/>
            </a:endParaRPr>
          </a:p>
          <a:p>
            <a:pPr marL="0" lvl="0" indent="0" algn="ctr">
              <a:lnSpc>
                <a:spcPct val="100000"/>
              </a:lnSpc>
              <a:spcBef>
                <a:spcPct val="0"/>
              </a:spcBef>
              <a:buClrTx/>
              <a:buSzTx/>
              <a:buFont typeface="Arial" panose="020B0604020202020204" pitchFamily="34" charset="0"/>
              <a:buNone/>
            </a:pPr>
            <a:r>
              <a:rPr lang="zh-CN" altLang="en-US" sz="1500" b="1" dirty="0">
                <a:solidFill>
                  <a:srgbClr val="FFFFFF"/>
                </a:solidFill>
                <a:latin typeface="楷体" panose="02010609060101010101" pitchFamily="49" charset="-122"/>
                <a:ea typeface="楷体" panose="02010609060101010101" pitchFamily="49" charset="-122"/>
              </a:rPr>
              <a:t>索达吉仁波切 宣讲</a:t>
            </a:r>
          </a:p>
        </p:txBody>
      </p:sp>
      <p:pic>
        <p:nvPicPr>
          <p:cNvPr id="10245" name="直接连接符 59"/>
          <p:cNvPicPr/>
          <p:nvPr/>
        </p:nvPicPr>
        <p:blipFill>
          <a:blip r:embed="rId2"/>
          <a:stretch>
            <a:fillRect/>
          </a:stretch>
        </p:blipFill>
        <p:spPr>
          <a:xfrm>
            <a:off x="2302838" y="1271947"/>
            <a:ext cx="6696075" cy="46038"/>
          </a:xfrm>
          <a:prstGeom prst="rect">
            <a:avLst/>
          </a:prstGeom>
          <a:noFill/>
          <a:ln w="9525">
            <a:noFill/>
          </a:ln>
        </p:spPr>
      </p:pic>
      <p:sp>
        <p:nvSpPr>
          <p:cNvPr id="10246" name="Rectangle 39"/>
          <p:cNvSpPr>
            <a:spLocks noGrp="1"/>
          </p:cNvSpPr>
          <p:nvPr/>
        </p:nvSpPr>
        <p:spPr>
          <a:xfrm>
            <a:off x="3248219" y="86519"/>
            <a:ext cx="4032250" cy="1038225"/>
          </a:xfrm>
          <a:prstGeom prst="rect">
            <a:avLst/>
          </a:prstGeom>
          <a:noFill/>
          <a:ln w="9525">
            <a:noFill/>
          </a:ln>
        </p:spPr>
        <p:txBody>
          <a:bodyPr anchor="b" anchorCtr="0"/>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eaLnBrk="1" latinLnBrk="1" hangingPunct="1">
              <a:lnSpc>
                <a:spcPct val="100000"/>
              </a:lnSpc>
              <a:spcBef>
                <a:spcPct val="0"/>
              </a:spcBef>
              <a:buClrTx/>
              <a:buSzTx/>
              <a:buNone/>
            </a:pPr>
            <a:r>
              <a:rPr lang="zh-CN" altLang="en-US" dirty="0">
                <a:solidFill>
                  <a:srgbClr val="8A0000"/>
                </a:solidFill>
                <a:latin typeface="微软雅黑" panose="020B0503020204020204" pitchFamily="34" charset="-122"/>
                <a:ea typeface="微软雅黑" panose="020B0503020204020204" pitchFamily="34" charset="-122"/>
                <a:sym typeface="黑体" panose="02010609060101010101" pitchFamily="49" charset="-122"/>
              </a:rPr>
              <a:t>粪便与口涎，悉从饮食生，何故贪口液，不乐臭粪便？</a:t>
            </a:r>
            <a:endParaRPr lang="zh-CN" altLang="en-US" dirty="0">
              <a:solidFill>
                <a:srgbClr val="8A0000"/>
              </a:solidFill>
              <a:latin typeface="微软雅黑" panose="020B0503020204020204" pitchFamily="34" charset="-122"/>
              <a:ea typeface="微软雅黑" panose="020B0503020204020204" pitchFamily="34" charset="-122"/>
              <a:sym typeface="黑体" panose="02010609060101010101" pitchFamily="49" charset="-122"/>
            </a:endParaRPr>
          </a:p>
        </p:txBody>
      </p:sp>
      <p:sp>
        <p:nvSpPr>
          <p:cNvPr id="10247" name="文本框 117"/>
          <p:cNvSpPr txBox="1"/>
          <p:nvPr/>
        </p:nvSpPr>
        <p:spPr>
          <a:xfrm rot="-5400000">
            <a:off x="-615950" y="5916613"/>
            <a:ext cx="1558925" cy="323850"/>
          </a:xfrm>
          <a:prstGeom prst="rect">
            <a:avLst/>
          </a:prstGeom>
          <a:solidFill>
            <a:srgbClr val="CCCC00"/>
          </a:solidFill>
          <a:ln w="9525">
            <a:noFill/>
          </a:ln>
        </p:spPr>
        <p:txBody>
          <a:bodyPr lIns="0" tIns="0" rIns="0" bIns="0" anchor="ctr" anchorCtr="0"/>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a:lnSpc>
                <a:spcPct val="100000"/>
              </a:lnSpc>
              <a:spcBef>
                <a:spcPct val="0"/>
              </a:spcBef>
              <a:buClrTx/>
              <a:buSzTx/>
              <a:buFont typeface="Arial" panose="020B0604020202020204" pitchFamily="34" charset="0"/>
              <a:buNone/>
            </a:pPr>
            <a:r>
              <a:rPr lang="zh-CN" altLang="en-US" sz="1800" b="1" dirty="0">
                <a:solidFill>
                  <a:srgbClr val="FFFFFF"/>
                </a:solidFill>
                <a:latin typeface="宋体" panose="02010600030101010101" pitchFamily="2" charset="-122"/>
              </a:rPr>
              <a:t>  </a:t>
            </a:r>
            <a:r>
              <a:rPr lang="zh-CN" altLang="en-US" sz="1800" b="1" dirty="0">
                <a:solidFill>
                  <a:srgbClr val="FFFFFF"/>
                </a:solidFill>
                <a:latin typeface="黑体" panose="02010609060101010101" pitchFamily="49" charset="-122"/>
                <a:ea typeface="黑体" panose="02010609060101010101" pitchFamily="49" charset="-122"/>
              </a:rPr>
              <a:t> 皈   依</a:t>
            </a:r>
            <a:endParaRPr lang="zh-CN" altLang="zh-CN" sz="1800" b="1" dirty="0">
              <a:solidFill>
                <a:srgbClr val="FFFFFF"/>
              </a:solidFill>
              <a:latin typeface="黑体" panose="02010609060101010101" pitchFamily="49" charset="-122"/>
              <a:ea typeface="黑体" panose="02010609060101010101" pitchFamily="49" charset="-122"/>
            </a:endParaRPr>
          </a:p>
        </p:txBody>
      </p:sp>
      <p:sp>
        <p:nvSpPr>
          <p:cNvPr id="10248" name="矩形 10"/>
          <p:cNvSpPr/>
          <p:nvPr/>
        </p:nvSpPr>
        <p:spPr>
          <a:xfrm>
            <a:off x="612775" y="977900"/>
            <a:ext cx="1077913" cy="417513"/>
          </a:xfrm>
          <a:prstGeom prst="rect">
            <a:avLst/>
          </a:prstGeom>
          <a:noFill/>
          <a:ln w="9525">
            <a:noFill/>
          </a:ln>
        </p:spPr>
        <p:txBody>
          <a:bodyPr>
            <a:spAutoFit/>
          </a:bodyPr>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eaLnBrk="1" latinLnBrk="1" hangingPunct="1">
              <a:lnSpc>
                <a:spcPct val="130000"/>
              </a:lnSpc>
              <a:spcBef>
                <a:spcPts val="800"/>
              </a:spcBef>
              <a:buClrTx/>
              <a:buSzTx/>
              <a:buNone/>
            </a:pPr>
            <a:r>
              <a:rPr lang="zh-CN" altLang="en-US" sz="1800" dirty="0">
                <a:solidFill>
                  <a:srgbClr val="8A0000"/>
                </a:solidFill>
                <a:latin typeface="微软雅黑" panose="020B0503020204020204" pitchFamily="34" charset="-122"/>
                <a:ea typeface="微软雅黑" panose="020B0503020204020204" pitchFamily="34" charset="-122"/>
                <a:sym typeface="黑体" panose="02010609060101010101" pitchFamily="49" charset="-122"/>
              </a:rPr>
              <a:t>（颂词</a:t>
            </a:r>
            <a:r>
              <a:rPr lang="en-US" altLang="zh-CN" sz="1800" dirty="0">
                <a:solidFill>
                  <a:srgbClr val="8A0000"/>
                </a:solidFill>
                <a:latin typeface="微软雅黑" panose="020B0503020204020204" pitchFamily="34" charset="-122"/>
                <a:ea typeface="微软雅黑" panose="020B0503020204020204" pitchFamily="34" charset="-122"/>
                <a:sym typeface="黑体" panose="02010609060101010101" pitchFamily="49" charset="-122"/>
              </a:rPr>
              <a:t>1</a:t>
            </a:r>
            <a:r>
              <a:rPr lang="zh-CN" altLang="en-US" sz="1800" dirty="0">
                <a:solidFill>
                  <a:srgbClr val="8A0000"/>
                </a:solidFill>
                <a:latin typeface="微软雅黑" panose="020B0503020204020204" pitchFamily="34" charset="-122"/>
                <a:ea typeface="微软雅黑" panose="020B0503020204020204" pitchFamily="34" charset="-122"/>
                <a:sym typeface="黑体" panose="02010609060101010101" pitchFamily="49" charset="-122"/>
              </a:rPr>
              <a:t>）</a:t>
            </a:r>
          </a:p>
        </p:txBody>
      </p:sp>
      <p:sp>
        <p:nvSpPr>
          <p:cNvPr id="10249" name="矩形 2"/>
          <p:cNvSpPr/>
          <p:nvPr/>
        </p:nvSpPr>
        <p:spPr>
          <a:xfrm>
            <a:off x="612775" y="1629053"/>
            <a:ext cx="8063681" cy="4760278"/>
          </a:xfrm>
          <a:prstGeom prst="rect">
            <a:avLst/>
          </a:prstGeom>
          <a:noFill/>
          <a:ln w="9525">
            <a:noFill/>
          </a:ln>
        </p:spPr>
        <p:txBody>
          <a:bodyPr wrap="square">
            <a:spAutoFit/>
          </a:bodyPr>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eaLnBrk="1" latinLnBrk="1" hangingPunct="1">
              <a:lnSpc>
                <a:spcPts val="2600"/>
              </a:lnSpc>
              <a:spcBef>
                <a:spcPct val="0"/>
              </a:spcBef>
              <a:buClrTx/>
              <a:buSzTx/>
              <a:buFontTx/>
              <a:buNone/>
            </a:pPr>
            <a:r>
              <a:rPr lang="en-US" altLang="zh-CN" sz="1800" dirty="0">
                <a:solidFill>
                  <a:srgbClr val="002060"/>
                </a:solidFill>
                <a:latin typeface="微软雅黑" panose="020B0503020204020204" pitchFamily="34" charset="-122"/>
                <a:ea typeface="微软雅黑" panose="020B0503020204020204" pitchFamily="34" charset="-122"/>
                <a:sym typeface="黑体" panose="02010609060101010101" pitchFamily="49" charset="-122"/>
              </a:rPr>
              <a:t>2. </a:t>
            </a:r>
            <a:r>
              <a:rPr lang="zh-CN" altLang="en-US" sz="1800" dirty="0">
                <a:solidFill>
                  <a:srgbClr val="002060"/>
                </a:solidFill>
                <a:latin typeface="微软雅黑" panose="020B0503020204020204" pitchFamily="34" charset="-122"/>
                <a:ea typeface="微软雅黑" panose="020B0503020204020204" pitchFamily="34" charset="-122"/>
                <a:sym typeface="黑体" panose="02010609060101010101" pitchFamily="49" charset="-122"/>
              </a:rPr>
              <a:t>口水本身不净。</a:t>
            </a:r>
          </a:p>
          <a:p>
            <a:pPr marL="0" lvl="0" indent="0" algn="l" eaLnBrk="1" latinLnBrk="1" hangingPunct="1">
              <a:lnSpc>
                <a:spcPts val="2600"/>
              </a:lnSpc>
              <a:spcBef>
                <a:spcPct val="0"/>
              </a:spcBef>
              <a:buClrTx/>
              <a:buSzTx/>
              <a:buFontTx/>
              <a:buNone/>
            </a:pPr>
            <a:r>
              <a:rPr lang="zh-CN" altLang="en-US" sz="1800" dirty="0">
                <a:solidFill>
                  <a:srgbClr val="002060"/>
                </a:solidFill>
                <a:latin typeface="微软雅黑" panose="020B0503020204020204" pitchFamily="34" charset="-122"/>
                <a:ea typeface="微软雅黑" panose="020B0503020204020204" pitchFamily="34" charset="-122"/>
                <a:sym typeface="黑体" panose="02010609060101010101" pitchFamily="49" charset="-122"/>
              </a:rPr>
              <a:t>①如果有人认为口水在自己的口中是清净的，那不仅我自己和我贪著的男女口中的口水是清净的，其他任何人，包括乞丐口中的口水都应该是清净的。那为何当别人的口水不小心沾到自己的脸上、身上时会有不适甚至厌恶的感觉？</a:t>
            </a:r>
          </a:p>
          <a:p>
            <a:pPr marL="0" lvl="0" indent="0" algn="l" eaLnBrk="1" latinLnBrk="1" hangingPunct="1">
              <a:lnSpc>
                <a:spcPts val="2600"/>
              </a:lnSpc>
              <a:spcBef>
                <a:spcPct val="0"/>
              </a:spcBef>
              <a:buClrTx/>
              <a:buSzTx/>
              <a:buFontTx/>
              <a:buNone/>
            </a:pPr>
            <a:r>
              <a:rPr lang="zh-CN" altLang="en-US" sz="1800" dirty="0" smtClean="0">
                <a:solidFill>
                  <a:srgbClr val="002060"/>
                </a:solidFill>
                <a:latin typeface="微软雅黑" panose="020B0503020204020204" pitchFamily="34" charset="-122"/>
                <a:ea typeface="微软雅黑" panose="020B0503020204020204" pitchFamily="34" charset="-122"/>
                <a:sym typeface="黑体" panose="02010609060101010101" pitchFamily="49" charset="-122"/>
              </a:rPr>
              <a:t>②</a:t>
            </a:r>
            <a:r>
              <a:rPr lang="zh-CN" altLang="en-US" sz="1800" dirty="0">
                <a:solidFill>
                  <a:srgbClr val="002060"/>
                </a:solidFill>
                <a:latin typeface="微软雅黑" panose="020B0503020204020204" pitchFamily="34" charset="-122"/>
                <a:ea typeface="微软雅黑" panose="020B0503020204020204" pitchFamily="34" charset="-122"/>
                <a:sym typeface="黑体" panose="02010609060101010101" pitchFamily="49" charset="-122"/>
              </a:rPr>
              <a:t>下雨天走在路上的雨水溅到脸上、身上，掉到嘴里，我们都没有那种要马上吐掉擦掉的感觉，如果认为口水干净，那么对口水的态度就应该像对矿泉水、雨水一样，不应厌恶</a:t>
            </a:r>
            <a:r>
              <a:rPr lang="zh-CN" altLang="en-US" sz="1800" dirty="0" smtClean="0">
                <a:solidFill>
                  <a:srgbClr val="002060"/>
                </a:solidFill>
                <a:latin typeface="微软雅黑" panose="020B0503020204020204" pitchFamily="34" charset="-122"/>
                <a:ea typeface="微软雅黑" panose="020B0503020204020204" pitchFamily="34" charset="-122"/>
                <a:sym typeface="黑体" panose="02010609060101010101" pitchFamily="49" charset="-122"/>
              </a:rPr>
              <a:t>。</a:t>
            </a:r>
            <a:endParaRPr lang="en-US" altLang="zh-CN" sz="1800" dirty="0" smtClean="0">
              <a:solidFill>
                <a:srgbClr val="002060"/>
              </a:solidFill>
              <a:latin typeface="微软雅黑" panose="020B0503020204020204" pitchFamily="34" charset="-122"/>
              <a:ea typeface="微软雅黑" panose="020B0503020204020204" pitchFamily="34" charset="-122"/>
              <a:sym typeface="黑体" panose="02010609060101010101" pitchFamily="49" charset="-122"/>
            </a:endParaRPr>
          </a:p>
          <a:p>
            <a:pPr marL="0" lvl="0" indent="0" algn="l" eaLnBrk="1" latinLnBrk="1" hangingPunct="1">
              <a:lnSpc>
                <a:spcPts val="2600"/>
              </a:lnSpc>
              <a:spcBef>
                <a:spcPct val="0"/>
              </a:spcBef>
              <a:buClrTx/>
              <a:buSzTx/>
              <a:buFontTx/>
              <a:buNone/>
            </a:pPr>
            <a:r>
              <a:rPr lang="zh-CN" altLang="en-US" sz="1800" dirty="0" smtClean="0">
                <a:solidFill>
                  <a:srgbClr val="002060"/>
                </a:solidFill>
                <a:latin typeface="微软雅黑" panose="020B0503020204020204" pitchFamily="34" charset="-122"/>
                <a:ea typeface="微软雅黑" panose="020B0503020204020204" pitchFamily="34" charset="-122"/>
                <a:sym typeface="黑体" panose="02010609060101010101" pitchFamily="49" charset="-122"/>
              </a:rPr>
              <a:t>③</a:t>
            </a:r>
            <a:r>
              <a:rPr lang="zh-CN" altLang="en-US" sz="1800" dirty="0">
                <a:solidFill>
                  <a:srgbClr val="002060"/>
                </a:solidFill>
                <a:latin typeface="微软雅黑" panose="020B0503020204020204" pitchFamily="34" charset="-122"/>
                <a:ea typeface="微软雅黑" panose="020B0503020204020204" pitchFamily="34" charset="-122"/>
                <a:sym typeface="黑体" panose="02010609060101010101" pitchFamily="49" charset="-122"/>
              </a:rPr>
              <a:t>如果认为喜欢之异性的口水干净，那假设他当你的面把口水吐在碗里让你喝，你能否喝得下去？根据以上分析，显而易见，口水本身是不净物，贪执它不合理</a:t>
            </a:r>
            <a:r>
              <a:rPr lang="zh-CN" altLang="en-US" sz="1800" dirty="0" smtClean="0">
                <a:solidFill>
                  <a:srgbClr val="002060"/>
                </a:solidFill>
                <a:latin typeface="微软雅黑" panose="020B0503020204020204" pitchFamily="34" charset="-122"/>
                <a:ea typeface="微软雅黑" panose="020B0503020204020204" pitchFamily="34" charset="-122"/>
                <a:sym typeface="黑体" panose="02010609060101010101" pitchFamily="49" charset="-122"/>
              </a:rPr>
              <a:t>。</a:t>
            </a:r>
            <a:endParaRPr lang="en-US" altLang="zh-CN" sz="1800" dirty="0" smtClean="0">
              <a:solidFill>
                <a:srgbClr val="002060"/>
              </a:solidFill>
              <a:latin typeface="微软雅黑" panose="020B0503020204020204" pitchFamily="34" charset="-122"/>
              <a:ea typeface="微软雅黑" panose="020B0503020204020204" pitchFamily="34" charset="-122"/>
              <a:sym typeface="黑体" panose="02010609060101010101" pitchFamily="49" charset="-122"/>
            </a:endParaRPr>
          </a:p>
          <a:p>
            <a:pPr marL="0" lvl="0" indent="0" algn="l" eaLnBrk="1" latinLnBrk="1" hangingPunct="1">
              <a:lnSpc>
                <a:spcPts val="2600"/>
              </a:lnSpc>
              <a:spcBef>
                <a:spcPct val="0"/>
              </a:spcBef>
              <a:buClrTx/>
              <a:buSzTx/>
              <a:buFontTx/>
              <a:buNone/>
            </a:pPr>
            <a:r>
              <a:rPr lang="en-US" altLang="zh-CN" sz="1800" dirty="0" smtClean="0">
                <a:solidFill>
                  <a:srgbClr val="002060"/>
                </a:solidFill>
                <a:latin typeface="微软雅黑" panose="020B0503020204020204" pitchFamily="34" charset="-122"/>
                <a:ea typeface="微软雅黑" panose="020B0503020204020204" pitchFamily="34" charset="-122"/>
                <a:sym typeface="黑体" panose="02010609060101010101" pitchFamily="49" charset="-122"/>
              </a:rPr>
              <a:t>3</a:t>
            </a:r>
            <a:r>
              <a:rPr lang="en-US" altLang="zh-CN" sz="1800" dirty="0">
                <a:solidFill>
                  <a:srgbClr val="002060"/>
                </a:solidFill>
                <a:latin typeface="微软雅黑" panose="020B0503020204020204" pitchFamily="34" charset="-122"/>
                <a:ea typeface="微软雅黑" panose="020B0503020204020204" pitchFamily="34" charset="-122"/>
                <a:sym typeface="黑体" panose="02010609060101010101" pitchFamily="49" charset="-122"/>
              </a:rPr>
              <a:t>. </a:t>
            </a:r>
            <a:r>
              <a:rPr lang="zh-CN" altLang="en-US" sz="1800" dirty="0">
                <a:solidFill>
                  <a:srgbClr val="002060"/>
                </a:solidFill>
                <a:latin typeface="微软雅黑" panose="020B0503020204020204" pitchFamily="34" charset="-122"/>
                <a:ea typeface="微软雅黑" panose="020B0503020204020204" pitchFamily="34" charset="-122"/>
                <a:sym typeface="黑体" panose="02010609060101010101" pitchFamily="49" charset="-122"/>
              </a:rPr>
              <a:t>众生的执着贪欲心蒙蔽了净与不净的智慧</a:t>
            </a:r>
            <a:r>
              <a:rPr lang="zh-CN" altLang="en-US" sz="1800" dirty="0" smtClean="0">
                <a:solidFill>
                  <a:srgbClr val="002060"/>
                </a:solidFill>
                <a:latin typeface="微软雅黑" panose="020B0503020204020204" pitchFamily="34" charset="-122"/>
                <a:ea typeface="微软雅黑" panose="020B0503020204020204" pitchFamily="34" charset="-122"/>
                <a:sym typeface="黑体" panose="02010609060101010101" pitchFamily="49" charset="-122"/>
              </a:rPr>
              <a:t>。</a:t>
            </a:r>
            <a:endParaRPr lang="en-US" altLang="zh-CN" sz="1800" dirty="0" smtClean="0">
              <a:solidFill>
                <a:srgbClr val="002060"/>
              </a:solidFill>
              <a:latin typeface="微软雅黑" panose="020B0503020204020204" pitchFamily="34" charset="-122"/>
              <a:ea typeface="微软雅黑" panose="020B0503020204020204" pitchFamily="34" charset="-122"/>
              <a:sym typeface="黑体" panose="02010609060101010101" pitchFamily="49" charset="-122"/>
            </a:endParaRPr>
          </a:p>
          <a:p>
            <a:pPr marL="0" lvl="0" indent="0" algn="l" eaLnBrk="1" latinLnBrk="1" hangingPunct="1">
              <a:lnSpc>
                <a:spcPts val="2600"/>
              </a:lnSpc>
              <a:spcBef>
                <a:spcPct val="0"/>
              </a:spcBef>
              <a:buClrTx/>
              <a:buSzTx/>
              <a:buFontTx/>
              <a:buNone/>
            </a:pPr>
            <a:r>
              <a:rPr lang="zh-CN" altLang="en-US" sz="1800" dirty="0" smtClean="0">
                <a:solidFill>
                  <a:srgbClr val="002060"/>
                </a:solidFill>
                <a:latin typeface="微软雅黑" panose="020B0503020204020204" pitchFamily="34" charset="-122"/>
                <a:ea typeface="微软雅黑" panose="020B0503020204020204" pitchFamily="34" charset="-122"/>
                <a:sym typeface="黑体" panose="02010609060101010101" pitchFamily="49" charset="-122"/>
              </a:rPr>
              <a:t>贪欲</a:t>
            </a:r>
            <a:r>
              <a:rPr lang="zh-CN" altLang="en-US" sz="1800" dirty="0">
                <a:solidFill>
                  <a:srgbClr val="002060"/>
                </a:solidFill>
                <a:latin typeface="微软雅黑" panose="020B0503020204020204" pitchFamily="34" charset="-122"/>
                <a:ea typeface="微软雅黑" panose="020B0503020204020204" pitchFamily="34" charset="-122"/>
                <a:sym typeface="黑体" panose="02010609060101010101" pitchFamily="49" charset="-122"/>
              </a:rPr>
              <a:t>心强会失去理智，丧失观察能力。比如在拥抱、亲吻自己喜欢的人时，因贪欲心炽盛，虽是不干净的口水，也如同甘露般享用。如果异性吐出来的口水不想喝，却认为她口中的口水干净，显然矛盾。贪著其实就是颠倒妄念。</a:t>
            </a:r>
            <a:endParaRPr lang="zh-CN" altLang="en-US" sz="1800" dirty="0">
              <a:solidFill>
                <a:srgbClr val="002060"/>
              </a:solidFill>
              <a:latin typeface="微软雅黑" panose="020B0503020204020204" pitchFamily="34" charset="-122"/>
              <a:ea typeface="微软雅黑" panose="020B0503020204020204" pitchFamily="34" charset="-122"/>
              <a:sym typeface="黑体" panose="02010609060101010101" pitchFamily="49" charset="-122"/>
            </a:endParaRPr>
          </a:p>
        </p:txBody>
      </p:sp>
    </p:spTree>
    <p:extLst>
      <p:ext uri="{BB962C8B-B14F-4D97-AF65-F5344CB8AC3E}">
        <p14:creationId xmlns:p14="http://schemas.microsoft.com/office/powerpoint/2010/main" val="85632092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斜纹 7"/>
          <p:cNvSpPr/>
          <p:nvPr/>
        </p:nvSpPr>
        <p:spPr>
          <a:xfrm>
            <a:off x="2268538" y="0"/>
            <a:ext cx="322262" cy="323850"/>
          </a:xfrm>
          <a:custGeom>
            <a:avLst/>
            <a:gdLst/>
            <a:ahLst/>
            <a:cxnLst>
              <a:cxn ang="0">
                <a:pos x="0" y="161925"/>
              </a:cxn>
              <a:cxn ang="0">
                <a:pos x="90213" y="0"/>
              </a:cxn>
              <a:cxn ang="0">
                <a:pos x="180431" y="0"/>
              </a:cxn>
              <a:cxn ang="0">
                <a:pos x="0" y="323850"/>
              </a:cxn>
              <a:cxn ang="0">
                <a:pos x="0" y="161925"/>
              </a:cxn>
            </a:cxnLst>
            <a:rect l="0" t="0" r="0" b="0"/>
            <a:pathLst>
              <a:path w="323850" h="323850">
                <a:moveTo>
                  <a:pt x="0" y="161925"/>
                </a:moveTo>
                <a:lnTo>
                  <a:pt x="161925" y="0"/>
                </a:lnTo>
                <a:lnTo>
                  <a:pt x="323850" y="0"/>
                </a:lnTo>
                <a:lnTo>
                  <a:pt x="0" y="323850"/>
                </a:lnTo>
                <a:lnTo>
                  <a:pt x="0" y="161925"/>
                </a:lnTo>
                <a:close/>
              </a:path>
            </a:pathLst>
          </a:custGeom>
          <a:solidFill>
            <a:schemeClr val="accent1">
              <a:alpha val="100000"/>
            </a:schemeClr>
          </a:solidFill>
          <a:ln w="9525">
            <a:noFill/>
          </a:ln>
        </p:spPr>
        <p:txBody>
          <a:bodyPr/>
          <a:lstStyle/>
          <a:p>
            <a:endParaRPr lang="zh-CN" altLang="en-US"/>
          </a:p>
        </p:txBody>
      </p:sp>
      <p:sp>
        <p:nvSpPr>
          <p:cNvPr id="10243" name="斜纹 7"/>
          <p:cNvSpPr/>
          <p:nvPr/>
        </p:nvSpPr>
        <p:spPr>
          <a:xfrm rot="10800000">
            <a:off x="8820150" y="404813"/>
            <a:ext cx="323850" cy="323850"/>
          </a:xfrm>
          <a:custGeom>
            <a:avLst/>
            <a:gdLst/>
            <a:ahLst/>
            <a:cxnLst>
              <a:cxn ang="0">
                <a:pos x="0" y="161925"/>
              </a:cxn>
              <a:cxn ang="0">
                <a:pos x="161925" y="0"/>
              </a:cxn>
              <a:cxn ang="0">
                <a:pos x="323850" y="0"/>
              </a:cxn>
              <a:cxn ang="0">
                <a:pos x="0" y="323850"/>
              </a:cxn>
              <a:cxn ang="0">
                <a:pos x="0" y="161925"/>
              </a:cxn>
            </a:cxnLst>
            <a:rect l="0" t="0" r="0" b="0"/>
            <a:pathLst>
              <a:path w="323850" h="323850">
                <a:moveTo>
                  <a:pt x="0" y="161925"/>
                </a:moveTo>
                <a:lnTo>
                  <a:pt x="161925" y="0"/>
                </a:lnTo>
                <a:lnTo>
                  <a:pt x="323850" y="0"/>
                </a:lnTo>
                <a:lnTo>
                  <a:pt x="0" y="323850"/>
                </a:lnTo>
                <a:lnTo>
                  <a:pt x="0" y="161925"/>
                </a:lnTo>
                <a:close/>
              </a:path>
            </a:pathLst>
          </a:custGeom>
          <a:solidFill>
            <a:schemeClr val="accent1">
              <a:alpha val="100000"/>
            </a:schemeClr>
          </a:solidFill>
          <a:ln w="9525">
            <a:noFill/>
          </a:ln>
        </p:spPr>
        <p:txBody>
          <a:bodyPr/>
          <a:lstStyle/>
          <a:p>
            <a:endParaRPr lang="zh-CN" altLang="en-US"/>
          </a:p>
        </p:txBody>
      </p:sp>
      <p:sp>
        <p:nvSpPr>
          <p:cNvPr id="10244" name="圆角矩形 21"/>
          <p:cNvSpPr/>
          <p:nvPr/>
        </p:nvSpPr>
        <p:spPr>
          <a:xfrm>
            <a:off x="179388" y="115888"/>
            <a:ext cx="1944687" cy="649287"/>
          </a:xfrm>
          <a:prstGeom prst="roundRect">
            <a:avLst>
              <a:gd name="adj" fmla="val 16667"/>
            </a:avLst>
          </a:prstGeom>
          <a:solidFill>
            <a:schemeClr val="accent1">
              <a:alpha val="85097"/>
            </a:schemeClr>
          </a:solidFill>
          <a:ln w="9525">
            <a:noFill/>
          </a:ln>
          <a:effectLst>
            <a:outerShdw dist="38100" dir="2699999" algn="ctr" rotWithShape="0">
              <a:srgbClr val="000000">
                <a:alpha val="35999"/>
              </a:srgbClr>
            </a:outerShdw>
          </a:effectLst>
        </p:spPr>
        <p:txBody>
          <a:bodyPr/>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ctr">
              <a:lnSpc>
                <a:spcPct val="100000"/>
              </a:lnSpc>
              <a:spcBef>
                <a:spcPct val="0"/>
              </a:spcBef>
              <a:buClrTx/>
              <a:buSzTx/>
              <a:buFont typeface="Arial" panose="020B0604020202020204" pitchFamily="34" charset="0"/>
              <a:buNone/>
            </a:pPr>
            <a:r>
              <a:rPr lang="zh-CN" altLang="en-US" sz="1600" b="1" dirty="0">
                <a:solidFill>
                  <a:srgbClr val="FFFFFF"/>
                </a:solidFill>
                <a:latin typeface="楷体" panose="02010609060101010101" pitchFamily="49" charset="-122"/>
                <a:ea typeface="楷体" panose="02010609060101010101" pitchFamily="49" charset="-122"/>
              </a:rPr>
              <a:t>入行论</a:t>
            </a:r>
            <a:r>
              <a:rPr lang="en-US" altLang="zh-CN" sz="1600" b="1" dirty="0">
                <a:solidFill>
                  <a:srgbClr val="FFFFFF"/>
                </a:solidFill>
                <a:latin typeface="楷体" panose="02010609060101010101" pitchFamily="49" charset="-122"/>
                <a:ea typeface="楷体" panose="02010609060101010101" pitchFamily="49" charset="-122"/>
              </a:rPr>
              <a:t>·</a:t>
            </a:r>
            <a:r>
              <a:rPr lang="zh-CN" altLang="en-US" sz="1600" b="1" dirty="0" smtClean="0">
                <a:solidFill>
                  <a:srgbClr val="FFFFFF"/>
                </a:solidFill>
                <a:latin typeface="楷体" panose="02010609060101010101" pitchFamily="49" charset="-122"/>
                <a:ea typeface="楷体" panose="02010609060101010101" pitchFamily="49" charset="-122"/>
              </a:rPr>
              <a:t>第</a:t>
            </a:r>
            <a:r>
              <a:rPr lang="en-US" altLang="zh-CN" sz="1600" b="1" dirty="0" smtClean="0">
                <a:solidFill>
                  <a:srgbClr val="FFFFFF"/>
                </a:solidFill>
                <a:latin typeface="楷体" panose="02010609060101010101" pitchFamily="49" charset="-122"/>
                <a:ea typeface="楷体" panose="02010609060101010101" pitchFamily="49" charset="-122"/>
              </a:rPr>
              <a:t>122</a:t>
            </a:r>
            <a:r>
              <a:rPr lang="zh-CN" altLang="en-US" sz="1600" b="1" dirty="0" smtClean="0">
                <a:solidFill>
                  <a:srgbClr val="FFFFFF"/>
                </a:solidFill>
                <a:latin typeface="楷体" panose="02010609060101010101" pitchFamily="49" charset="-122"/>
                <a:ea typeface="楷体" panose="02010609060101010101" pitchFamily="49" charset="-122"/>
              </a:rPr>
              <a:t>课</a:t>
            </a:r>
            <a:endParaRPr lang="en-US" altLang="zh-CN" sz="1600" b="1" dirty="0">
              <a:solidFill>
                <a:srgbClr val="FFFFFF"/>
              </a:solidFill>
              <a:latin typeface="楷体" panose="02010609060101010101" pitchFamily="49" charset="-122"/>
              <a:ea typeface="楷体" panose="02010609060101010101" pitchFamily="49" charset="-122"/>
            </a:endParaRPr>
          </a:p>
          <a:p>
            <a:pPr marL="0" lvl="0" indent="0" algn="ctr">
              <a:lnSpc>
                <a:spcPct val="100000"/>
              </a:lnSpc>
              <a:spcBef>
                <a:spcPct val="0"/>
              </a:spcBef>
              <a:buClrTx/>
              <a:buSzTx/>
              <a:buFont typeface="Arial" panose="020B0604020202020204" pitchFamily="34" charset="0"/>
              <a:buNone/>
            </a:pPr>
            <a:r>
              <a:rPr lang="zh-CN" altLang="en-US" sz="1500" b="1" dirty="0">
                <a:solidFill>
                  <a:srgbClr val="FFFFFF"/>
                </a:solidFill>
                <a:latin typeface="楷体" panose="02010609060101010101" pitchFamily="49" charset="-122"/>
                <a:ea typeface="楷体" panose="02010609060101010101" pitchFamily="49" charset="-122"/>
              </a:rPr>
              <a:t>索达吉仁波切 宣讲</a:t>
            </a:r>
          </a:p>
        </p:txBody>
      </p:sp>
      <p:pic>
        <p:nvPicPr>
          <p:cNvPr id="10245" name="直接连接符 59"/>
          <p:cNvPicPr/>
          <p:nvPr/>
        </p:nvPicPr>
        <p:blipFill>
          <a:blip r:embed="rId2"/>
          <a:stretch>
            <a:fillRect/>
          </a:stretch>
        </p:blipFill>
        <p:spPr>
          <a:xfrm>
            <a:off x="2302838" y="1271947"/>
            <a:ext cx="6696075" cy="46038"/>
          </a:xfrm>
          <a:prstGeom prst="rect">
            <a:avLst/>
          </a:prstGeom>
          <a:noFill/>
          <a:ln w="9525">
            <a:noFill/>
          </a:ln>
        </p:spPr>
      </p:pic>
      <p:sp>
        <p:nvSpPr>
          <p:cNvPr id="10246" name="Rectangle 39"/>
          <p:cNvSpPr>
            <a:spLocks noGrp="1"/>
          </p:cNvSpPr>
          <p:nvPr/>
        </p:nvSpPr>
        <p:spPr>
          <a:xfrm>
            <a:off x="3248219" y="86519"/>
            <a:ext cx="4032250" cy="1038225"/>
          </a:xfrm>
          <a:prstGeom prst="rect">
            <a:avLst/>
          </a:prstGeom>
          <a:noFill/>
          <a:ln w="9525">
            <a:noFill/>
          </a:ln>
        </p:spPr>
        <p:txBody>
          <a:bodyPr anchor="b" anchorCtr="0"/>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eaLnBrk="1" latinLnBrk="1" hangingPunct="1">
              <a:lnSpc>
                <a:spcPct val="100000"/>
              </a:lnSpc>
              <a:spcBef>
                <a:spcPct val="0"/>
              </a:spcBef>
              <a:buClrTx/>
              <a:buSzTx/>
              <a:buNone/>
            </a:pPr>
            <a:r>
              <a:rPr lang="zh-CN" altLang="en-US" dirty="0">
                <a:solidFill>
                  <a:srgbClr val="8A0000"/>
                </a:solidFill>
                <a:latin typeface="微软雅黑" panose="020B0503020204020204" pitchFamily="34" charset="-122"/>
                <a:ea typeface="微软雅黑" panose="020B0503020204020204" pitchFamily="34" charset="-122"/>
                <a:sym typeface="黑体" panose="02010609060101010101" pitchFamily="49" charset="-122"/>
              </a:rPr>
              <a:t>粪便与口涎，悉从饮食生，何故贪口液，不乐臭粪便？</a:t>
            </a:r>
            <a:endParaRPr lang="zh-CN" altLang="en-US" dirty="0">
              <a:solidFill>
                <a:srgbClr val="8A0000"/>
              </a:solidFill>
              <a:latin typeface="微软雅黑" panose="020B0503020204020204" pitchFamily="34" charset="-122"/>
              <a:ea typeface="微软雅黑" panose="020B0503020204020204" pitchFamily="34" charset="-122"/>
              <a:sym typeface="黑体" panose="02010609060101010101" pitchFamily="49" charset="-122"/>
            </a:endParaRPr>
          </a:p>
        </p:txBody>
      </p:sp>
      <p:sp>
        <p:nvSpPr>
          <p:cNvPr id="10247" name="文本框 117"/>
          <p:cNvSpPr txBox="1"/>
          <p:nvPr/>
        </p:nvSpPr>
        <p:spPr>
          <a:xfrm rot="-5400000">
            <a:off x="-615950" y="5916613"/>
            <a:ext cx="1558925" cy="323850"/>
          </a:xfrm>
          <a:prstGeom prst="rect">
            <a:avLst/>
          </a:prstGeom>
          <a:solidFill>
            <a:srgbClr val="CCCC00"/>
          </a:solidFill>
          <a:ln w="9525">
            <a:noFill/>
          </a:ln>
        </p:spPr>
        <p:txBody>
          <a:bodyPr lIns="0" tIns="0" rIns="0" bIns="0" anchor="ctr" anchorCtr="0"/>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a:lnSpc>
                <a:spcPct val="100000"/>
              </a:lnSpc>
              <a:spcBef>
                <a:spcPct val="0"/>
              </a:spcBef>
              <a:buClrTx/>
              <a:buSzTx/>
              <a:buFont typeface="Arial" panose="020B0604020202020204" pitchFamily="34" charset="0"/>
              <a:buNone/>
            </a:pPr>
            <a:r>
              <a:rPr lang="zh-CN" altLang="en-US" sz="1800" b="1" dirty="0">
                <a:solidFill>
                  <a:srgbClr val="FFFFFF"/>
                </a:solidFill>
                <a:latin typeface="宋体" panose="02010600030101010101" pitchFamily="2" charset="-122"/>
              </a:rPr>
              <a:t>  </a:t>
            </a:r>
            <a:r>
              <a:rPr lang="zh-CN" altLang="en-US" sz="1800" b="1" dirty="0">
                <a:solidFill>
                  <a:srgbClr val="FFFFFF"/>
                </a:solidFill>
                <a:latin typeface="黑体" panose="02010609060101010101" pitchFamily="49" charset="-122"/>
                <a:ea typeface="黑体" panose="02010609060101010101" pitchFamily="49" charset="-122"/>
              </a:rPr>
              <a:t> 皈   依</a:t>
            </a:r>
            <a:endParaRPr lang="zh-CN" altLang="zh-CN" sz="1800" b="1" dirty="0">
              <a:solidFill>
                <a:srgbClr val="FFFFFF"/>
              </a:solidFill>
              <a:latin typeface="黑体" panose="02010609060101010101" pitchFamily="49" charset="-122"/>
              <a:ea typeface="黑体" panose="02010609060101010101" pitchFamily="49" charset="-122"/>
            </a:endParaRPr>
          </a:p>
        </p:txBody>
      </p:sp>
      <p:sp>
        <p:nvSpPr>
          <p:cNvPr id="10248" name="矩形 10"/>
          <p:cNvSpPr/>
          <p:nvPr/>
        </p:nvSpPr>
        <p:spPr>
          <a:xfrm>
            <a:off x="612775" y="977900"/>
            <a:ext cx="1077913" cy="417513"/>
          </a:xfrm>
          <a:prstGeom prst="rect">
            <a:avLst/>
          </a:prstGeom>
          <a:noFill/>
          <a:ln w="9525">
            <a:noFill/>
          </a:ln>
        </p:spPr>
        <p:txBody>
          <a:bodyPr>
            <a:spAutoFit/>
          </a:bodyPr>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eaLnBrk="1" latinLnBrk="1" hangingPunct="1">
              <a:lnSpc>
                <a:spcPct val="130000"/>
              </a:lnSpc>
              <a:spcBef>
                <a:spcPts val="800"/>
              </a:spcBef>
              <a:buClrTx/>
              <a:buSzTx/>
              <a:buNone/>
            </a:pPr>
            <a:r>
              <a:rPr lang="zh-CN" altLang="en-US" sz="1800" dirty="0">
                <a:solidFill>
                  <a:srgbClr val="8A0000"/>
                </a:solidFill>
                <a:latin typeface="微软雅黑" panose="020B0503020204020204" pitchFamily="34" charset="-122"/>
                <a:ea typeface="微软雅黑" panose="020B0503020204020204" pitchFamily="34" charset="-122"/>
                <a:sym typeface="黑体" panose="02010609060101010101" pitchFamily="49" charset="-122"/>
              </a:rPr>
              <a:t>（颂词</a:t>
            </a:r>
            <a:r>
              <a:rPr lang="en-US" altLang="zh-CN" sz="1800" dirty="0">
                <a:solidFill>
                  <a:srgbClr val="8A0000"/>
                </a:solidFill>
                <a:latin typeface="微软雅黑" panose="020B0503020204020204" pitchFamily="34" charset="-122"/>
                <a:ea typeface="微软雅黑" panose="020B0503020204020204" pitchFamily="34" charset="-122"/>
                <a:sym typeface="黑体" panose="02010609060101010101" pitchFamily="49" charset="-122"/>
              </a:rPr>
              <a:t>1</a:t>
            </a:r>
            <a:r>
              <a:rPr lang="zh-CN" altLang="en-US" sz="1800" dirty="0">
                <a:solidFill>
                  <a:srgbClr val="8A0000"/>
                </a:solidFill>
                <a:latin typeface="微软雅黑" panose="020B0503020204020204" pitchFamily="34" charset="-122"/>
                <a:ea typeface="微软雅黑" panose="020B0503020204020204" pitchFamily="34" charset="-122"/>
                <a:sym typeface="黑体" panose="02010609060101010101" pitchFamily="49" charset="-122"/>
              </a:rPr>
              <a:t>）</a:t>
            </a:r>
          </a:p>
        </p:txBody>
      </p:sp>
      <p:sp>
        <p:nvSpPr>
          <p:cNvPr id="10249" name="矩形 2"/>
          <p:cNvSpPr/>
          <p:nvPr/>
        </p:nvSpPr>
        <p:spPr>
          <a:xfrm>
            <a:off x="612775" y="1629053"/>
            <a:ext cx="8063681" cy="4760278"/>
          </a:xfrm>
          <a:prstGeom prst="rect">
            <a:avLst/>
          </a:prstGeom>
          <a:noFill/>
          <a:ln w="9525">
            <a:noFill/>
          </a:ln>
        </p:spPr>
        <p:txBody>
          <a:bodyPr wrap="square">
            <a:spAutoFit/>
          </a:bodyPr>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eaLnBrk="1" latinLnBrk="1" hangingPunct="1">
              <a:lnSpc>
                <a:spcPts val="2600"/>
              </a:lnSpc>
              <a:spcBef>
                <a:spcPct val="0"/>
              </a:spcBef>
              <a:buClrTx/>
              <a:buSzTx/>
              <a:buFontTx/>
              <a:buNone/>
            </a:pPr>
            <a:r>
              <a:rPr lang="zh-CN" altLang="en-US" sz="1800" b="1" u="sng" dirty="0">
                <a:solidFill>
                  <a:srgbClr val="8D341F"/>
                </a:solidFill>
                <a:latin typeface="微软雅黑" panose="020B0503020204020204" pitchFamily="34" charset="-122"/>
                <a:ea typeface="微软雅黑" panose="020B0503020204020204" pitchFamily="34" charset="-122"/>
                <a:sym typeface="黑体" panose="02010609060101010101" pitchFamily="49" charset="-122"/>
              </a:rPr>
              <a:t>相关教</a:t>
            </a:r>
            <a:r>
              <a:rPr lang="zh-CN" altLang="en-US" sz="1800" b="1" u="sng" dirty="0" smtClean="0">
                <a:solidFill>
                  <a:srgbClr val="8D341F"/>
                </a:solidFill>
                <a:latin typeface="微软雅黑" panose="020B0503020204020204" pitchFamily="34" charset="-122"/>
                <a:ea typeface="微软雅黑" panose="020B0503020204020204" pitchFamily="34" charset="-122"/>
                <a:sym typeface="黑体" panose="02010609060101010101" pitchFamily="49" charset="-122"/>
              </a:rPr>
              <a:t>证</a:t>
            </a:r>
            <a:endParaRPr lang="en-US" altLang="zh-CN" sz="1800" b="1" u="sng" dirty="0" smtClean="0">
              <a:solidFill>
                <a:srgbClr val="8D341F"/>
              </a:solidFill>
              <a:latin typeface="微软雅黑" panose="020B0503020204020204" pitchFamily="34" charset="-122"/>
              <a:ea typeface="微软雅黑" panose="020B0503020204020204" pitchFamily="34" charset="-122"/>
              <a:sym typeface="黑体" panose="02010609060101010101" pitchFamily="49" charset="-122"/>
            </a:endParaRPr>
          </a:p>
          <a:p>
            <a:pPr marL="0" lvl="0" indent="0" algn="l" eaLnBrk="1" latinLnBrk="1" hangingPunct="1">
              <a:lnSpc>
                <a:spcPts val="2600"/>
              </a:lnSpc>
              <a:spcBef>
                <a:spcPct val="0"/>
              </a:spcBef>
              <a:buClrTx/>
              <a:buSzTx/>
              <a:buFontTx/>
              <a:buNone/>
            </a:pPr>
            <a:r>
              <a:rPr lang="en-US" altLang="zh-CN" sz="1800" dirty="0" smtClean="0">
                <a:solidFill>
                  <a:srgbClr val="002060"/>
                </a:solidFill>
                <a:latin typeface="微软雅黑" panose="020B0503020204020204" pitchFamily="34" charset="-122"/>
                <a:ea typeface="微软雅黑" panose="020B0503020204020204" pitchFamily="34" charset="-122"/>
                <a:sym typeface="黑体" panose="02010609060101010101" pitchFamily="49" charset="-122"/>
              </a:rPr>
              <a:t>1. </a:t>
            </a:r>
            <a:r>
              <a:rPr lang="zh-CN" altLang="en-US" sz="1800" dirty="0" smtClean="0">
                <a:solidFill>
                  <a:srgbClr val="002060"/>
                </a:solidFill>
                <a:latin typeface="微软雅黑" panose="020B0503020204020204" pitchFamily="34" charset="-122"/>
                <a:ea typeface="微软雅黑" panose="020B0503020204020204" pitchFamily="34" charset="-122"/>
                <a:sym typeface="黑体" panose="02010609060101010101" pitchFamily="49" charset="-122"/>
              </a:rPr>
              <a:t>麦彭仁</a:t>
            </a:r>
            <a:r>
              <a:rPr lang="zh-CN" altLang="en-US" sz="1800" dirty="0">
                <a:solidFill>
                  <a:srgbClr val="002060"/>
                </a:solidFill>
                <a:latin typeface="微软雅黑" panose="020B0503020204020204" pitchFamily="34" charset="-122"/>
                <a:ea typeface="微软雅黑" panose="020B0503020204020204" pitchFamily="34" charset="-122"/>
                <a:sym typeface="黑体" panose="02010609060101010101" pitchFamily="49" charset="-122"/>
              </a:rPr>
              <a:t>波切说：“非常愚笨且贪心强烈的人，于女人的口水如同甘露一样享用。</a:t>
            </a:r>
            <a:r>
              <a:rPr lang="zh-CN" altLang="en-US" sz="1800" dirty="0" smtClean="0">
                <a:solidFill>
                  <a:srgbClr val="002060"/>
                </a:solidFill>
                <a:latin typeface="微软雅黑" panose="020B0503020204020204" pitchFamily="34" charset="-122"/>
                <a:ea typeface="微软雅黑" panose="020B0503020204020204" pitchFamily="34" charset="-122"/>
                <a:sym typeface="黑体" panose="02010609060101010101" pitchFamily="49" charset="-122"/>
              </a:rPr>
              <a:t>”</a:t>
            </a:r>
            <a:endParaRPr lang="en-US" altLang="zh-CN" sz="1800" dirty="0" smtClean="0">
              <a:solidFill>
                <a:srgbClr val="002060"/>
              </a:solidFill>
              <a:latin typeface="微软雅黑" panose="020B0503020204020204" pitchFamily="34" charset="-122"/>
              <a:ea typeface="微软雅黑" panose="020B0503020204020204" pitchFamily="34" charset="-122"/>
              <a:sym typeface="黑体" panose="02010609060101010101" pitchFamily="49" charset="-122"/>
            </a:endParaRPr>
          </a:p>
          <a:p>
            <a:pPr marL="0" lvl="0" indent="0" algn="l" eaLnBrk="1" latinLnBrk="1" hangingPunct="1">
              <a:lnSpc>
                <a:spcPts val="2600"/>
              </a:lnSpc>
              <a:spcBef>
                <a:spcPct val="0"/>
              </a:spcBef>
              <a:buClrTx/>
              <a:buSzTx/>
              <a:buFontTx/>
              <a:buNone/>
            </a:pPr>
            <a:r>
              <a:rPr lang="en-US" altLang="zh-CN" sz="1800" dirty="0" smtClean="0">
                <a:solidFill>
                  <a:srgbClr val="002060"/>
                </a:solidFill>
                <a:latin typeface="微软雅黑" panose="020B0503020204020204" pitchFamily="34" charset="-122"/>
                <a:ea typeface="微软雅黑" panose="020B0503020204020204" pitchFamily="34" charset="-122"/>
                <a:sym typeface="黑体" panose="02010609060101010101" pitchFamily="49" charset="-122"/>
              </a:rPr>
              <a:t>2</a:t>
            </a:r>
            <a:r>
              <a:rPr lang="en-US" altLang="zh-CN" sz="1800" dirty="0">
                <a:solidFill>
                  <a:srgbClr val="002060"/>
                </a:solidFill>
                <a:latin typeface="微软雅黑" panose="020B0503020204020204" pitchFamily="34" charset="-122"/>
                <a:ea typeface="微软雅黑" panose="020B0503020204020204" pitchFamily="34" charset="-122"/>
                <a:sym typeface="黑体" panose="02010609060101010101" pitchFamily="49" charset="-122"/>
              </a:rPr>
              <a:t>. 《</a:t>
            </a:r>
            <a:r>
              <a:rPr lang="zh-CN" altLang="en-US" sz="1800" dirty="0">
                <a:solidFill>
                  <a:srgbClr val="002060"/>
                </a:solidFill>
                <a:latin typeface="微软雅黑" panose="020B0503020204020204" pitchFamily="34" charset="-122"/>
                <a:ea typeface="微软雅黑" panose="020B0503020204020204" pitchFamily="34" charset="-122"/>
                <a:sym typeface="黑体" panose="02010609060101010101" pitchFamily="49" charset="-122"/>
              </a:rPr>
              <a:t>涅槃经</a:t>
            </a:r>
            <a:r>
              <a:rPr lang="en-US" altLang="zh-CN" sz="1800" dirty="0">
                <a:solidFill>
                  <a:srgbClr val="002060"/>
                </a:solidFill>
                <a:latin typeface="微软雅黑" panose="020B0503020204020204" pitchFamily="34" charset="-122"/>
                <a:ea typeface="微软雅黑" panose="020B0503020204020204" pitchFamily="34" charset="-122"/>
                <a:sym typeface="黑体" panose="02010609060101010101" pitchFamily="49" charset="-122"/>
              </a:rPr>
              <a:t>》</a:t>
            </a:r>
            <a:r>
              <a:rPr lang="zh-CN" altLang="en-US" sz="1800" dirty="0">
                <a:solidFill>
                  <a:srgbClr val="002060"/>
                </a:solidFill>
                <a:latin typeface="微软雅黑" panose="020B0503020204020204" pitchFamily="34" charset="-122"/>
                <a:ea typeface="微软雅黑" panose="020B0503020204020204" pitchFamily="34" charset="-122"/>
                <a:sym typeface="黑体" panose="02010609060101010101" pitchFamily="49" charset="-122"/>
              </a:rPr>
              <a:t>云：“一切女人，皆是众恶之所住处。</a:t>
            </a:r>
            <a:r>
              <a:rPr lang="zh-CN" altLang="en-US" sz="1800" dirty="0" smtClean="0">
                <a:solidFill>
                  <a:srgbClr val="002060"/>
                </a:solidFill>
                <a:latin typeface="微软雅黑" panose="020B0503020204020204" pitchFamily="34" charset="-122"/>
                <a:ea typeface="微软雅黑" panose="020B0503020204020204" pitchFamily="34" charset="-122"/>
                <a:sym typeface="黑体" panose="02010609060101010101" pitchFamily="49" charset="-122"/>
              </a:rPr>
              <a:t>”</a:t>
            </a:r>
            <a:endParaRPr lang="en-US" altLang="zh-CN" sz="1800" dirty="0" smtClean="0">
              <a:solidFill>
                <a:srgbClr val="002060"/>
              </a:solidFill>
              <a:latin typeface="微软雅黑" panose="020B0503020204020204" pitchFamily="34" charset="-122"/>
              <a:ea typeface="微软雅黑" panose="020B0503020204020204" pitchFamily="34" charset="-122"/>
              <a:sym typeface="黑体" panose="02010609060101010101" pitchFamily="49" charset="-122"/>
            </a:endParaRPr>
          </a:p>
          <a:p>
            <a:pPr marL="0" lvl="0" indent="0" algn="l" eaLnBrk="1" latinLnBrk="1" hangingPunct="1">
              <a:lnSpc>
                <a:spcPts val="2600"/>
              </a:lnSpc>
              <a:spcBef>
                <a:spcPct val="0"/>
              </a:spcBef>
              <a:buClrTx/>
              <a:buSzTx/>
              <a:buFontTx/>
              <a:buNone/>
            </a:pPr>
            <a:r>
              <a:rPr lang="en-US" altLang="zh-CN" sz="1800" dirty="0" smtClean="0">
                <a:solidFill>
                  <a:srgbClr val="002060"/>
                </a:solidFill>
                <a:latin typeface="微软雅黑" panose="020B0503020204020204" pitchFamily="34" charset="-122"/>
                <a:ea typeface="微软雅黑" panose="020B0503020204020204" pitchFamily="34" charset="-122"/>
                <a:sym typeface="黑体" panose="02010609060101010101" pitchFamily="49" charset="-122"/>
              </a:rPr>
              <a:t>3</a:t>
            </a:r>
            <a:r>
              <a:rPr lang="en-US" altLang="zh-CN" sz="1800" dirty="0">
                <a:solidFill>
                  <a:srgbClr val="002060"/>
                </a:solidFill>
                <a:latin typeface="微软雅黑" panose="020B0503020204020204" pitchFamily="34" charset="-122"/>
                <a:ea typeface="微软雅黑" panose="020B0503020204020204" pitchFamily="34" charset="-122"/>
                <a:sym typeface="黑体" panose="02010609060101010101" pitchFamily="49" charset="-122"/>
              </a:rPr>
              <a:t>. 《</a:t>
            </a:r>
            <a:r>
              <a:rPr lang="zh-CN" altLang="en-US" sz="1800" dirty="0">
                <a:solidFill>
                  <a:srgbClr val="002060"/>
                </a:solidFill>
                <a:latin typeface="微软雅黑" panose="020B0503020204020204" pitchFamily="34" charset="-122"/>
                <a:ea typeface="微软雅黑" panose="020B0503020204020204" pitchFamily="34" charset="-122"/>
                <a:sym typeface="黑体" panose="02010609060101010101" pitchFamily="49" charset="-122"/>
              </a:rPr>
              <a:t>宝积经</a:t>
            </a:r>
            <a:r>
              <a:rPr lang="en-US" altLang="zh-CN" sz="1800" dirty="0">
                <a:solidFill>
                  <a:srgbClr val="002060"/>
                </a:solidFill>
                <a:latin typeface="微软雅黑" panose="020B0503020204020204" pitchFamily="34" charset="-122"/>
                <a:ea typeface="微软雅黑" panose="020B0503020204020204" pitchFamily="34" charset="-122"/>
                <a:sym typeface="黑体" panose="02010609060101010101" pitchFamily="49" charset="-122"/>
              </a:rPr>
              <a:t>·</a:t>
            </a:r>
            <a:r>
              <a:rPr lang="zh-CN" altLang="en-US" sz="1800" dirty="0">
                <a:solidFill>
                  <a:srgbClr val="002060"/>
                </a:solidFill>
                <a:latin typeface="微软雅黑" panose="020B0503020204020204" pitchFamily="34" charset="-122"/>
                <a:ea typeface="微软雅黑" panose="020B0503020204020204" pitchFamily="34" charset="-122"/>
                <a:sym typeface="黑体" panose="02010609060101010101" pitchFamily="49" charset="-122"/>
              </a:rPr>
              <a:t>菩萨藏会</a:t>
            </a:r>
            <a:r>
              <a:rPr lang="en-US" altLang="zh-CN" sz="1800" dirty="0">
                <a:solidFill>
                  <a:srgbClr val="002060"/>
                </a:solidFill>
                <a:latin typeface="微软雅黑" panose="020B0503020204020204" pitchFamily="34" charset="-122"/>
                <a:ea typeface="微软雅黑" panose="020B0503020204020204" pitchFamily="34" charset="-122"/>
                <a:sym typeface="黑体" panose="02010609060101010101" pitchFamily="49" charset="-122"/>
              </a:rPr>
              <a:t>》</a:t>
            </a:r>
            <a:r>
              <a:rPr lang="zh-CN" altLang="en-US" sz="1800" dirty="0">
                <a:solidFill>
                  <a:srgbClr val="002060"/>
                </a:solidFill>
                <a:latin typeface="微软雅黑" panose="020B0503020204020204" pitchFamily="34" charset="-122"/>
                <a:ea typeface="微软雅黑" panose="020B0503020204020204" pitchFamily="34" charset="-122"/>
                <a:sym typeface="黑体" panose="02010609060101010101" pitchFamily="49" charset="-122"/>
              </a:rPr>
              <a:t>云：“所言妇者，名加重担。何以故？能使众生，负于重担。</a:t>
            </a:r>
            <a:r>
              <a:rPr lang="zh-CN" altLang="en-US" sz="1800" dirty="0" smtClean="0">
                <a:solidFill>
                  <a:srgbClr val="002060"/>
                </a:solidFill>
                <a:latin typeface="微软雅黑" panose="020B0503020204020204" pitchFamily="34" charset="-122"/>
                <a:ea typeface="微软雅黑" panose="020B0503020204020204" pitchFamily="34" charset="-122"/>
                <a:sym typeface="黑体" panose="02010609060101010101" pitchFamily="49" charset="-122"/>
              </a:rPr>
              <a:t>”</a:t>
            </a:r>
            <a:endParaRPr lang="en-US" altLang="zh-CN" sz="1800" dirty="0" smtClean="0">
              <a:solidFill>
                <a:srgbClr val="002060"/>
              </a:solidFill>
              <a:latin typeface="微软雅黑" panose="020B0503020204020204" pitchFamily="34" charset="-122"/>
              <a:ea typeface="微软雅黑" panose="020B0503020204020204" pitchFamily="34" charset="-122"/>
              <a:sym typeface="黑体" panose="02010609060101010101" pitchFamily="49" charset="-122"/>
            </a:endParaRPr>
          </a:p>
          <a:p>
            <a:pPr marL="0" lvl="0" indent="0" algn="l" eaLnBrk="1" latinLnBrk="1" hangingPunct="1">
              <a:lnSpc>
                <a:spcPts val="2600"/>
              </a:lnSpc>
              <a:spcBef>
                <a:spcPct val="0"/>
              </a:spcBef>
              <a:buClrTx/>
              <a:buSzTx/>
              <a:buFontTx/>
              <a:buNone/>
            </a:pPr>
            <a:r>
              <a:rPr lang="zh-CN" altLang="en-US" sz="1800" b="1" u="sng" dirty="0" smtClean="0">
                <a:solidFill>
                  <a:srgbClr val="8D341F"/>
                </a:solidFill>
                <a:latin typeface="微软雅黑" panose="020B0503020204020204" pitchFamily="34" charset="-122"/>
                <a:ea typeface="微软雅黑" panose="020B0503020204020204" pitchFamily="34" charset="-122"/>
                <a:sym typeface="黑体" panose="02010609060101010101" pitchFamily="49" charset="-122"/>
              </a:rPr>
              <a:t>相关公案</a:t>
            </a:r>
            <a:endParaRPr lang="en-US" altLang="zh-CN" sz="1800" b="1" u="sng" dirty="0" smtClean="0">
              <a:solidFill>
                <a:srgbClr val="8D341F"/>
              </a:solidFill>
              <a:latin typeface="微软雅黑" panose="020B0503020204020204" pitchFamily="34" charset="-122"/>
              <a:ea typeface="微软雅黑" panose="020B0503020204020204" pitchFamily="34" charset="-122"/>
              <a:sym typeface="黑体" panose="02010609060101010101" pitchFamily="49" charset="-122"/>
            </a:endParaRPr>
          </a:p>
          <a:p>
            <a:pPr marL="0" lvl="0" indent="0" algn="l" eaLnBrk="1" latinLnBrk="1" hangingPunct="1">
              <a:lnSpc>
                <a:spcPts val="2600"/>
              </a:lnSpc>
              <a:spcBef>
                <a:spcPct val="0"/>
              </a:spcBef>
              <a:buClrTx/>
              <a:buSzTx/>
              <a:buFontTx/>
              <a:buNone/>
            </a:pPr>
            <a:r>
              <a:rPr lang="zh-CN" altLang="en-US" sz="1800" dirty="0" smtClean="0">
                <a:solidFill>
                  <a:srgbClr val="002060"/>
                </a:solidFill>
                <a:latin typeface="微软雅黑" panose="020B0503020204020204" pitchFamily="34" charset="-122"/>
                <a:ea typeface="微软雅黑" panose="020B0503020204020204" pitchFamily="34" charset="-122"/>
                <a:sym typeface="黑体" panose="02010609060101010101" pitchFamily="49" charset="-122"/>
              </a:rPr>
              <a:t>苏小妹因长得漂亮，让佛印禅师寺院里的五百修行人对其动了心，深信因果的她为了断绝来世做这五百个人的妻子的恶缘，吊死在禅堂门口的一棵树上。禅师叫大家九天之内不要把尸体取下来。过了九天，在烈日的曝晒下，尸体开始腐烂，不断流下黄水脓血，臭不可闻，一群群苍蝇围着团团飞。五百个修行人见昔日所贪爱的美女，身体如此肮脏恶心，每个人都向她的尸体吐了一口唾沫，以此断绝了她当五百人妻子的恶缘。此公案旨在让修行人断除对异性身体的贪执。</a:t>
            </a:r>
            <a:endParaRPr lang="zh-CN" altLang="en-US" sz="1800" dirty="0">
              <a:solidFill>
                <a:srgbClr val="002060"/>
              </a:solidFill>
              <a:latin typeface="微软雅黑" panose="020B0503020204020204" pitchFamily="34" charset="-122"/>
              <a:ea typeface="微软雅黑" panose="020B0503020204020204" pitchFamily="34" charset="-122"/>
              <a:sym typeface="黑体" panose="02010609060101010101" pitchFamily="49" charset="-122"/>
            </a:endParaRPr>
          </a:p>
        </p:txBody>
      </p:sp>
    </p:spTree>
    <p:extLst>
      <p:ext uri="{BB962C8B-B14F-4D97-AF65-F5344CB8AC3E}">
        <p14:creationId xmlns:p14="http://schemas.microsoft.com/office/powerpoint/2010/main" val="404751795"/>
      </p:ext>
    </p:extLst>
  </p:cSld>
  <p:clrMapOvr>
    <a:masterClrMapping/>
  </p:clrMapOvr>
  <p:timing>
    <p:tnLst>
      <p:par>
        <p:cTn id="1" dur="indefinite" restart="never" nodeType="tmRoot"/>
      </p:par>
    </p:tnLst>
  </p:timing>
</p:sld>
</file>

<file path=ppt/theme/theme1.xml><?xml version="1.0" encoding="utf-8"?>
<a:theme xmlns:a="http://schemas.openxmlformats.org/drawingml/2006/main" name="8_A000120150318A04PWBG">
  <a:themeElements>
    <a:clrScheme name="8_A000120150318A04PWBG 1">
      <a:dk1>
        <a:srgbClr val="5F5F5F"/>
      </a:dk1>
      <a:lt1>
        <a:srgbClr val="FFFFFF"/>
      </a:lt1>
      <a:dk2>
        <a:srgbClr val="5F5F5F"/>
      </a:dk2>
      <a:lt2>
        <a:srgbClr val="FFFFFF"/>
      </a:lt2>
      <a:accent1>
        <a:srgbClr val="826951"/>
      </a:accent1>
      <a:accent2>
        <a:srgbClr val="C0923E"/>
      </a:accent2>
      <a:accent3>
        <a:srgbClr val="FFFFFF"/>
      </a:accent3>
      <a:accent4>
        <a:srgbClr val="505050"/>
      </a:accent4>
      <a:accent5>
        <a:srgbClr val="C1B9B3"/>
      </a:accent5>
      <a:accent6>
        <a:srgbClr val="AE8437"/>
      </a:accent6>
      <a:hlink>
        <a:srgbClr val="00B0F0"/>
      </a:hlink>
      <a:folHlink>
        <a:srgbClr val="AFB2B4"/>
      </a:folHlink>
    </a:clrScheme>
    <a:fontScheme name="8_A000120150318A04PWBG">
      <a:majorFont>
        <a:latin typeface="微软雅黑"/>
        <a:ea typeface="微软雅黑"/>
        <a:cs typeface=""/>
      </a:majorFont>
      <a:minorFont>
        <a:latin typeface="幼圆"/>
        <a:ea typeface="幼圆"/>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Tx/>
          <a:buNone/>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Tx/>
          <a:buNone/>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8_A000120150318A04PWBG 1">
        <a:dk1>
          <a:srgbClr val="5F5F5F"/>
        </a:dk1>
        <a:lt1>
          <a:srgbClr val="FFFFFF"/>
        </a:lt1>
        <a:dk2>
          <a:srgbClr val="5F5F5F"/>
        </a:dk2>
        <a:lt2>
          <a:srgbClr val="FFFFFF"/>
        </a:lt2>
        <a:accent1>
          <a:srgbClr val="826951"/>
        </a:accent1>
        <a:accent2>
          <a:srgbClr val="C0923E"/>
        </a:accent2>
        <a:accent3>
          <a:srgbClr val="FFFFFF"/>
        </a:accent3>
        <a:accent4>
          <a:srgbClr val="505050"/>
        </a:accent4>
        <a:accent5>
          <a:srgbClr val="C1B9B3"/>
        </a:accent5>
        <a:accent6>
          <a:srgbClr val="AE8437"/>
        </a:accent6>
        <a:hlink>
          <a:srgbClr val="00B0F0"/>
        </a:hlink>
        <a:folHlink>
          <a:srgbClr val="AFB2B4"/>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0_A000120150324A07PWBG">
  <a:themeElements>
    <a:clrScheme name="10_A000120150324A07PWBG 1">
      <a:dk1>
        <a:srgbClr val="5F5F5F"/>
      </a:dk1>
      <a:lt1>
        <a:srgbClr val="FFFFFF"/>
      </a:lt1>
      <a:dk2>
        <a:srgbClr val="5F5F5F"/>
      </a:dk2>
      <a:lt2>
        <a:srgbClr val="FFFFFF"/>
      </a:lt2>
      <a:accent1>
        <a:srgbClr val="826951"/>
      </a:accent1>
      <a:accent2>
        <a:srgbClr val="B78623"/>
      </a:accent2>
      <a:accent3>
        <a:srgbClr val="FFFFFF"/>
      </a:accent3>
      <a:accent4>
        <a:srgbClr val="505050"/>
      </a:accent4>
      <a:accent5>
        <a:srgbClr val="C1B9B3"/>
      </a:accent5>
      <a:accent6>
        <a:srgbClr val="A6791F"/>
      </a:accent6>
      <a:hlink>
        <a:srgbClr val="00B0F0"/>
      </a:hlink>
      <a:folHlink>
        <a:srgbClr val="AFB2B4"/>
      </a:folHlink>
    </a:clrScheme>
    <a:fontScheme name="10_A000120150324A07PWBG">
      <a:majorFont>
        <a:latin typeface="微软雅黑"/>
        <a:ea typeface="微软雅黑"/>
        <a:cs typeface=""/>
      </a:majorFont>
      <a:minorFont>
        <a:latin typeface="幼圆"/>
        <a:ea typeface="幼圆"/>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Tx/>
          <a:buNone/>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Tx/>
          <a:buNone/>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10_A000120150324A07PWBG 1">
        <a:dk1>
          <a:srgbClr val="5F5F5F"/>
        </a:dk1>
        <a:lt1>
          <a:srgbClr val="FFFFFF"/>
        </a:lt1>
        <a:dk2>
          <a:srgbClr val="5F5F5F"/>
        </a:dk2>
        <a:lt2>
          <a:srgbClr val="FFFFFF"/>
        </a:lt2>
        <a:accent1>
          <a:srgbClr val="826951"/>
        </a:accent1>
        <a:accent2>
          <a:srgbClr val="B78623"/>
        </a:accent2>
        <a:accent3>
          <a:srgbClr val="FFFFFF"/>
        </a:accent3>
        <a:accent4>
          <a:srgbClr val="505050"/>
        </a:accent4>
        <a:accent5>
          <a:srgbClr val="C1B9B3"/>
        </a:accent5>
        <a:accent6>
          <a:srgbClr val="A6791F"/>
        </a:accent6>
        <a:hlink>
          <a:srgbClr val="00B0F0"/>
        </a:hlink>
        <a:folHlink>
          <a:srgbClr val="AFB2B4"/>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653</TotalTime>
  <Words>2940</Words>
  <Application>Microsoft Office PowerPoint</Application>
  <PresentationFormat>全屏显示(4:3)</PresentationFormat>
  <Paragraphs>187</Paragraphs>
  <Slides>22</Slides>
  <Notes>0</Notes>
  <HiddenSlides>0</HiddenSlides>
  <MMClips>0</MMClips>
  <ScaleCrop>false</ScaleCrop>
  <HeadingPairs>
    <vt:vector size="6" baseType="variant">
      <vt:variant>
        <vt:lpstr>已用的字体</vt:lpstr>
      </vt:variant>
      <vt:variant>
        <vt:i4>9</vt:i4>
      </vt:variant>
      <vt:variant>
        <vt:lpstr>主题</vt:lpstr>
      </vt:variant>
      <vt:variant>
        <vt:i4>2</vt:i4>
      </vt:variant>
      <vt:variant>
        <vt:lpstr>幻灯片标题</vt:lpstr>
      </vt:variant>
      <vt:variant>
        <vt:i4>22</vt:i4>
      </vt:variant>
    </vt:vector>
  </HeadingPairs>
  <TitlesOfParts>
    <vt:vector size="33" baseType="lpstr">
      <vt:lpstr>黑体</vt:lpstr>
      <vt:lpstr>楷体</vt:lpstr>
      <vt:lpstr>宋体</vt:lpstr>
      <vt:lpstr>微软雅黑</vt:lpstr>
      <vt:lpstr>幼圆</vt:lpstr>
      <vt:lpstr>Arial</vt:lpstr>
      <vt:lpstr>Calibri</vt:lpstr>
      <vt:lpstr>Wingdings</vt:lpstr>
      <vt:lpstr>Wingdings 2</vt:lpstr>
      <vt:lpstr>8_A000120150318A04PWBG</vt:lpstr>
      <vt:lpstr>10_A000120150324A07PWBG</vt:lpstr>
      <vt:lpstr>入行论122课</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回      向</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入行论78课</dc:title>
  <dc:creator>Lenovo</dc:creator>
  <cp:lastModifiedBy>Microsoft 帐户</cp:lastModifiedBy>
  <cp:revision>117</cp:revision>
  <dcterms:created xsi:type="dcterms:W3CDTF">2015-10-10T17:40:00Z</dcterms:created>
  <dcterms:modified xsi:type="dcterms:W3CDTF">2026-02-17T14:17:33Z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2052-12.1.0.24034</vt:lpwstr>
  </property>
  <property fmtid="{D5CDD505-2E9C-101B-9397-08002B2CF9AE}" pid="3" name="ICV">
    <vt:lpwstr>BF60F0E8B4784805B76F7FF04214A0B6_13</vt:lpwstr>
  </property>
</Properties>
</file>